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6" r:id="rId6"/>
    <p:sldId id="265" r:id="rId7"/>
    <p:sldId id="263" r:id="rId8"/>
    <p:sldId id="267" r:id="rId9"/>
    <p:sldId id="268" r:id="rId10"/>
    <p:sldId id="261" r:id="rId11"/>
    <p:sldId id="262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1EB1F7-F010-45C9-A618-9AD831DC07C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FEB8A08-4342-4BDC-BEE2-EA0ADE174C0B}">
      <dgm:prSet/>
      <dgm:spPr/>
      <dgm:t>
        <a:bodyPr/>
        <a:lstStyle/>
        <a:p>
          <a:r>
            <a:rPr lang="en-US" b="0" i="0" dirty="0"/>
            <a:t>Maximize the health, safety, and economic well-being of all people living in our communities. </a:t>
          </a:r>
          <a:endParaRPr lang="en-US" dirty="0"/>
        </a:p>
      </dgm:t>
    </dgm:pt>
    <dgm:pt modelId="{9131AB7F-24F5-4DDB-877A-462A91FDB38C}" type="parTrans" cxnId="{28718866-BAAE-4570-A26E-3AC7B6A27999}">
      <dgm:prSet/>
      <dgm:spPr/>
      <dgm:t>
        <a:bodyPr/>
        <a:lstStyle/>
        <a:p>
          <a:endParaRPr lang="en-US"/>
        </a:p>
      </dgm:t>
    </dgm:pt>
    <dgm:pt modelId="{2DB2A660-51CE-46FB-86B9-50AC2F210803}" type="sibTrans" cxnId="{28718866-BAAE-4570-A26E-3AC7B6A27999}">
      <dgm:prSet/>
      <dgm:spPr/>
      <dgm:t>
        <a:bodyPr/>
        <a:lstStyle/>
        <a:p>
          <a:endParaRPr lang="en-US"/>
        </a:p>
      </dgm:t>
    </dgm:pt>
    <dgm:pt modelId="{76E23C57-D3D9-48FB-AE02-CCBC9F978ECF}">
      <dgm:prSet/>
      <dgm:spPr/>
      <dgm:t>
        <a:bodyPr/>
        <a:lstStyle/>
        <a:p>
          <a:r>
            <a:rPr lang="en-US" b="0" i="0" dirty="0"/>
            <a:t>Planners take a broad view and look at how the pieces of a community — buildings, roads, and parks — fit together like pieces of a puzzle. </a:t>
          </a:r>
          <a:endParaRPr lang="en-US" dirty="0"/>
        </a:p>
      </dgm:t>
    </dgm:pt>
    <dgm:pt modelId="{73FC69D9-9089-406E-9898-5B17AD00F2CE}" type="parTrans" cxnId="{92A83186-7A8A-407A-9875-D9CD53529FA9}">
      <dgm:prSet/>
      <dgm:spPr/>
      <dgm:t>
        <a:bodyPr/>
        <a:lstStyle/>
        <a:p>
          <a:endParaRPr lang="en-US"/>
        </a:p>
      </dgm:t>
    </dgm:pt>
    <dgm:pt modelId="{EE4B3BE4-7137-4C14-AA2C-968302CFFD6D}" type="sibTrans" cxnId="{92A83186-7A8A-407A-9875-D9CD53529FA9}">
      <dgm:prSet/>
      <dgm:spPr/>
      <dgm:t>
        <a:bodyPr/>
        <a:lstStyle/>
        <a:p>
          <a:endParaRPr lang="en-US"/>
        </a:p>
      </dgm:t>
    </dgm:pt>
    <dgm:pt modelId="{7A4D74C8-0B6E-488E-9210-EAD5D1EFA19B}">
      <dgm:prSet/>
      <dgm:spPr/>
      <dgm:t>
        <a:bodyPr/>
        <a:lstStyle/>
        <a:p>
          <a:r>
            <a:rPr lang="en-US" b="0" i="0" dirty="0"/>
            <a:t>Planners make recommendations on how the community should proceed</a:t>
          </a:r>
          <a:endParaRPr lang="en-US" dirty="0"/>
        </a:p>
      </dgm:t>
    </dgm:pt>
    <dgm:pt modelId="{093285E2-18CE-4AEE-B33C-99583ABF231F}" type="parTrans" cxnId="{BF728379-F069-4EDA-95CF-3FE388C6F03A}">
      <dgm:prSet/>
      <dgm:spPr/>
      <dgm:t>
        <a:bodyPr/>
        <a:lstStyle/>
        <a:p>
          <a:endParaRPr lang="en-US"/>
        </a:p>
      </dgm:t>
    </dgm:pt>
    <dgm:pt modelId="{4C7CD7E5-DCEE-4508-9D66-57712883BF45}" type="sibTrans" cxnId="{BF728379-F069-4EDA-95CF-3FE388C6F03A}">
      <dgm:prSet/>
      <dgm:spPr/>
      <dgm:t>
        <a:bodyPr/>
        <a:lstStyle/>
        <a:p>
          <a:endParaRPr lang="en-US"/>
        </a:p>
      </dgm:t>
    </dgm:pt>
    <dgm:pt modelId="{86558AE1-2E57-40C0-B66A-D360C9F8EBD5}" type="pres">
      <dgm:prSet presAssocID="{CB1EB1F7-F010-45C9-A618-9AD831DC07C9}" presName="root" presStyleCnt="0">
        <dgm:presLayoutVars>
          <dgm:dir/>
          <dgm:resizeHandles val="exact"/>
        </dgm:presLayoutVars>
      </dgm:prSet>
      <dgm:spPr/>
    </dgm:pt>
    <dgm:pt modelId="{303EB4D4-0CCF-4D02-A5AD-76CC6B725B6D}" type="pres">
      <dgm:prSet presAssocID="{6FEB8A08-4342-4BDC-BEE2-EA0ADE174C0B}" presName="compNode" presStyleCnt="0"/>
      <dgm:spPr/>
    </dgm:pt>
    <dgm:pt modelId="{12023D3E-2053-40D8-9EFB-29DA7FA670B1}" type="pres">
      <dgm:prSet presAssocID="{6FEB8A08-4342-4BDC-BEE2-EA0ADE174C0B}" presName="bgRect" presStyleLbl="bgShp" presStyleIdx="0" presStyleCnt="3" custLinFactNeighborY="-21598"/>
      <dgm:spPr/>
    </dgm:pt>
    <dgm:pt modelId="{7D55B06D-B07C-41C1-A1B4-163036E5B497}" type="pres">
      <dgm:prSet presAssocID="{6FEB8A08-4342-4BDC-BEE2-EA0ADE174C0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9BD32C95-8AF5-4241-865D-B6384338B1CC}" type="pres">
      <dgm:prSet presAssocID="{6FEB8A08-4342-4BDC-BEE2-EA0ADE174C0B}" presName="spaceRect" presStyleCnt="0"/>
      <dgm:spPr/>
    </dgm:pt>
    <dgm:pt modelId="{5179935E-9F31-4678-B2A7-49C26B2C4FB1}" type="pres">
      <dgm:prSet presAssocID="{6FEB8A08-4342-4BDC-BEE2-EA0ADE174C0B}" presName="parTx" presStyleLbl="revTx" presStyleIdx="0" presStyleCnt="3">
        <dgm:presLayoutVars>
          <dgm:chMax val="0"/>
          <dgm:chPref val="0"/>
        </dgm:presLayoutVars>
      </dgm:prSet>
      <dgm:spPr/>
    </dgm:pt>
    <dgm:pt modelId="{AEF74E03-46B4-4D6F-A109-334571594B43}" type="pres">
      <dgm:prSet presAssocID="{2DB2A660-51CE-46FB-86B9-50AC2F210803}" presName="sibTrans" presStyleCnt="0"/>
      <dgm:spPr/>
    </dgm:pt>
    <dgm:pt modelId="{E3D65C09-B345-4A61-9209-52243125C387}" type="pres">
      <dgm:prSet presAssocID="{76E23C57-D3D9-48FB-AE02-CCBC9F978ECF}" presName="compNode" presStyleCnt="0"/>
      <dgm:spPr/>
    </dgm:pt>
    <dgm:pt modelId="{646D6818-6466-44A3-95F5-1D2FC01306A9}" type="pres">
      <dgm:prSet presAssocID="{76E23C57-D3D9-48FB-AE02-CCBC9F978ECF}" presName="bgRect" presStyleLbl="bgShp" presStyleIdx="1" presStyleCnt="3" custLinFactNeighborY="-17854"/>
      <dgm:spPr/>
    </dgm:pt>
    <dgm:pt modelId="{0BCF8F73-E932-44CC-A961-DE24ED6C15DE}" type="pres">
      <dgm:prSet presAssocID="{76E23C57-D3D9-48FB-AE02-CCBC9F978ECF}" presName="iconRect" presStyleLbl="node1" presStyleIdx="1" presStyleCnt="3" custLinFactNeighborY="-3246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k scene"/>
        </a:ext>
      </dgm:extLst>
    </dgm:pt>
    <dgm:pt modelId="{442801F0-D3BC-4085-9A37-68BA9D1759FF}" type="pres">
      <dgm:prSet presAssocID="{76E23C57-D3D9-48FB-AE02-CCBC9F978ECF}" presName="spaceRect" presStyleCnt="0"/>
      <dgm:spPr/>
    </dgm:pt>
    <dgm:pt modelId="{582F2AD4-7EEA-4D9A-91E0-924FB12EDDEE}" type="pres">
      <dgm:prSet presAssocID="{76E23C57-D3D9-48FB-AE02-CCBC9F978ECF}" presName="parTx" presStyleLbl="revTx" presStyleIdx="1" presStyleCnt="3" custLinFactNeighborY="-17854">
        <dgm:presLayoutVars>
          <dgm:chMax val="0"/>
          <dgm:chPref val="0"/>
        </dgm:presLayoutVars>
      </dgm:prSet>
      <dgm:spPr/>
    </dgm:pt>
    <dgm:pt modelId="{DBEDDDC5-80AD-4A8E-B73A-4B6E6DCBBE47}" type="pres">
      <dgm:prSet presAssocID="{EE4B3BE4-7137-4C14-AA2C-968302CFFD6D}" presName="sibTrans" presStyleCnt="0"/>
      <dgm:spPr/>
    </dgm:pt>
    <dgm:pt modelId="{33AB418F-8BE1-4F80-A76F-AC725CD9A123}" type="pres">
      <dgm:prSet presAssocID="{7A4D74C8-0B6E-488E-9210-EAD5D1EFA19B}" presName="compNode" presStyleCnt="0"/>
      <dgm:spPr/>
    </dgm:pt>
    <dgm:pt modelId="{E88F60B0-2566-48EB-8A62-866748ABEFD7}" type="pres">
      <dgm:prSet presAssocID="{7A4D74C8-0B6E-488E-9210-EAD5D1EFA19B}" presName="bgRect" presStyleLbl="bgShp" presStyleIdx="2" presStyleCnt="3" custLinFactNeighborY="-33377"/>
      <dgm:spPr/>
    </dgm:pt>
    <dgm:pt modelId="{6515B77F-C44C-4078-BA8A-8FCD76D6ADBB}" type="pres">
      <dgm:prSet presAssocID="{7A4D74C8-0B6E-488E-9210-EAD5D1EFA19B}" presName="iconRect" presStyleLbl="node1" presStyleIdx="2" presStyleCnt="3" custLinFactNeighborY="-6068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38AE375-2A1C-475B-881D-1A2837F16BB4}" type="pres">
      <dgm:prSet presAssocID="{7A4D74C8-0B6E-488E-9210-EAD5D1EFA19B}" presName="spaceRect" presStyleCnt="0"/>
      <dgm:spPr/>
    </dgm:pt>
    <dgm:pt modelId="{5EE3968E-12C1-417D-B21F-1ABA454C316C}" type="pres">
      <dgm:prSet presAssocID="{7A4D74C8-0B6E-488E-9210-EAD5D1EFA19B}" presName="parTx" presStyleLbl="revTx" presStyleIdx="2" presStyleCnt="3" custLinFactNeighborY="-33377">
        <dgm:presLayoutVars>
          <dgm:chMax val="0"/>
          <dgm:chPref val="0"/>
        </dgm:presLayoutVars>
      </dgm:prSet>
      <dgm:spPr/>
    </dgm:pt>
  </dgm:ptLst>
  <dgm:cxnLst>
    <dgm:cxn modelId="{28718866-BAAE-4570-A26E-3AC7B6A27999}" srcId="{CB1EB1F7-F010-45C9-A618-9AD831DC07C9}" destId="{6FEB8A08-4342-4BDC-BEE2-EA0ADE174C0B}" srcOrd="0" destOrd="0" parTransId="{9131AB7F-24F5-4DDB-877A-462A91FDB38C}" sibTransId="{2DB2A660-51CE-46FB-86B9-50AC2F210803}"/>
    <dgm:cxn modelId="{E2696D49-7F04-438F-ACEC-7B85252B2DB5}" type="presOf" srcId="{CB1EB1F7-F010-45C9-A618-9AD831DC07C9}" destId="{86558AE1-2E57-40C0-B66A-D360C9F8EBD5}" srcOrd="0" destOrd="0" presId="urn:microsoft.com/office/officeart/2018/2/layout/IconVerticalSolidList"/>
    <dgm:cxn modelId="{2B894558-6D86-4D16-8ADC-1ACBA8F40E00}" type="presOf" srcId="{6FEB8A08-4342-4BDC-BEE2-EA0ADE174C0B}" destId="{5179935E-9F31-4678-B2A7-49C26B2C4FB1}" srcOrd="0" destOrd="0" presId="urn:microsoft.com/office/officeart/2018/2/layout/IconVerticalSolidList"/>
    <dgm:cxn modelId="{BF728379-F069-4EDA-95CF-3FE388C6F03A}" srcId="{CB1EB1F7-F010-45C9-A618-9AD831DC07C9}" destId="{7A4D74C8-0B6E-488E-9210-EAD5D1EFA19B}" srcOrd="2" destOrd="0" parTransId="{093285E2-18CE-4AEE-B33C-99583ABF231F}" sibTransId="{4C7CD7E5-DCEE-4508-9D66-57712883BF45}"/>
    <dgm:cxn modelId="{92A83186-7A8A-407A-9875-D9CD53529FA9}" srcId="{CB1EB1F7-F010-45C9-A618-9AD831DC07C9}" destId="{76E23C57-D3D9-48FB-AE02-CCBC9F978ECF}" srcOrd="1" destOrd="0" parTransId="{73FC69D9-9089-406E-9898-5B17AD00F2CE}" sibTransId="{EE4B3BE4-7137-4C14-AA2C-968302CFFD6D}"/>
    <dgm:cxn modelId="{EC1467EC-F602-4A84-8052-D7E3DE7AECCC}" type="presOf" srcId="{76E23C57-D3D9-48FB-AE02-CCBC9F978ECF}" destId="{582F2AD4-7EEA-4D9A-91E0-924FB12EDDEE}" srcOrd="0" destOrd="0" presId="urn:microsoft.com/office/officeart/2018/2/layout/IconVerticalSolidList"/>
    <dgm:cxn modelId="{66D9FBF3-19C2-49E0-B406-7EACE738A961}" type="presOf" srcId="{7A4D74C8-0B6E-488E-9210-EAD5D1EFA19B}" destId="{5EE3968E-12C1-417D-B21F-1ABA454C316C}" srcOrd="0" destOrd="0" presId="urn:microsoft.com/office/officeart/2018/2/layout/IconVerticalSolidList"/>
    <dgm:cxn modelId="{0D823F51-FA76-441B-A024-A43B1A5F56E8}" type="presParOf" srcId="{86558AE1-2E57-40C0-B66A-D360C9F8EBD5}" destId="{303EB4D4-0CCF-4D02-A5AD-76CC6B725B6D}" srcOrd="0" destOrd="0" presId="urn:microsoft.com/office/officeart/2018/2/layout/IconVerticalSolidList"/>
    <dgm:cxn modelId="{C420ECA6-6360-4489-9C40-07DCE2FCB881}" type="presParOf" srcId="{303EB4D4-0CCF-4D02-A5AD-76CC6B725B6D}" destId="{12023D3E-2053-40D8-9EFB-29DA7FA670B1}" srcOrd="0" destOrd="0" presId="urn:microsoft.com/office/officeart/2018/2/layout/IconVerticalSolidList"/>
    <dgm:cxn modelId="{A1844C57-EB84-4CF4-8DC4-35A4244AAA34}" type="presParOf" srcId="{303EB4D4-0CCF-4D02-A5AD-76CC6B725B6D}" destId="{7D55B06D-B07C-41C1-A1B4-163036E5B497}" srcOrd="1" destOrd="0" presId="urn:microsoft.com/office/officeart/2018/2/layout/IconVerticalSolidList"/>
    <dgm:cxn modelId="{9451005F-2AF3-4B48-9179-02943FF5E928}" type="presParOf" srcId="{303EB4D4-0CCF-4D02-A5AD-76CC6B725B6D}" destId="{9BD32C95-8AF5-4241-865D-B6384338B1CC}" srcOrd="2" destOrd="0" presId="urn:microsoft.com/office/officeart/2018/2/layout/IconVerticalSolidList"/>
    <dgm:cxn modelId="{2522E55F-7C59-4BE0-B373-3764E5DE2D89}" type="presParOf" srcId="{303EB4D4-0CCF-4D02-A5AD-76CC6B725B6D}" destId="{5179935E-9F31-4678-B2A7-49C26B2C4FB1}" srcOrd="3" destOrd="0" presId="urn:microsoft.com/office/officeart/2018/2/layout/IconVerticalSolidList"/>
    <dgm:cxn modelId="{86A60C64-FEB4-4EC7-9967-253A63881B32}" type="presParOf" srcId="{86558AE1-2E57-40C0-B66A-D360C9F8EBD5}" destId="{AEF74E03-46B4-4D6F-A109-334571594B43}" srcOrd="1" destOrd="0" presId="urn:microsoft.com/office/officeart/2018/2/layout/IconVerticalSolidList"/>
    <dgm:cxn modelId="{7595990D-0013-4E85-BCEA-604DF22C3758}" type="presParOf" srcId="{86558AE1-2E57-40C0-B66A-D360C9F8EBD5}" destId="{E3D65C09-B345-4A61-9209-52243125C387}" srcOrd="2" destOrd="0" presId="urn:microsoft.com/office/officeart/2018/2/layout/IconVerticalSolidList"/>
    <dgm:cxn modelId="{28054052-DFE6-4DF9-8579-9061A305DAB5}" type="presParOf" srcId="{E3D65C09-B345-4A61-9209-52243125C387}" destId="{646D6818-6466-44A3-95F5-1D2FC01306A9}" srcOrd="0" destOrd="0" presId="urn:microsoft.com/office/officeart/2018/2/layout/IconVerticalSolidList"/>
    <dgm:cxn modelId="{033D6D88-E541-42EA-839A-4144F20F110E}" type="presParOf" srcId="{E3D65C09-B345-4A61-9209-52243125C387}" destId="{0BCF8F73-E932-44CC-A961-DE24ED6C15DE}" srcOrd="1" destOrd="0" presId="urn:microsoft.com/office/officeart/2018/2/layout/IconVerticalSolidList"/>
    <dgm:cxn modelId="{91ECD1B4-E125-449B-8E45-E92179096EF3}" type="presParOf" srcId="{E3D65C09-B345-4A61-9209-52243125C387}" destId="{442801F0-D3BC-4085-9A37-68BA9D1759FF}" srcOrd="2" destOrd="0" presId="urn:microsoft.com/office/officeart/2018/2/layout/IconVerticalSolidList"/>
    <dgm:cxn modelId="{30DC4E2B-4E3C-4145-B2E2-A58F7BFFF6E2}" type="presParOf" srcId="{E3D65C09-B345-4A61-9209-52243125C387}" destId="{582F2AD4-7EEA-4D9A-91E0-924FB12EDDEE}" srcOrd="3" destOrd="0" presId="urn:microsoft.com/office/officeart/2018/2/layout/IconVerticalSolidList"/>
    <dgm:cxn modelId="{7C0EFB29-131D-4BD5-8403-238ACD9CB2C4}" type="presParOf" srcId="{86558AE1-2E57-40C0-B66A-D360C9F8EBD5}" destId="{DBEDDDC5-80AD-4A8E-B73A-4B6E6DCBBE47}" srcOrd="3" destOrd="0" presId="urn:microsoft.com/office/officeart/2018/2/layout/IconVerticalSolidList"/>
    <dgm:cxn modelId="{136DB2AD-0926-469B-9A63-6C678FB79BEE}" type="presParOf" srcId="{86558AE1-2E57-40C0-B66A-D360C9F8EBD5}" destId="{33AB418F-8BE1-4F80-A76F-AC725CD9A123}" srcOrd="4" destOrd="0" presId="urn:microsoft.com/office/officeart/2018/2/layout/IconVerticalSolidList"/>
    <dgm:cxn modelId="{FC40F2A9-4D37-4B2C-BC7E-6F475FF86D18}" type="presParOf" srcId="{33AB418F-8BE1-4F80-A76F-AC725CD9A123}" destId="{E88F60B0-2566-48EB-8A62-866748ABEFD7}" srcOrd="0" destOrd="0" presId="urn:microsoft.com/office/officeart/2018/2/layout/IconVerticalSolidList"/>
    <dgm:cxn modelId="{9A904745-20C2-4B71-9272-7BDE6666333E}" type="presParOf" srcId="{33AB418F-8BE1-4F80-A76F-AC725CD9A123}" destId="{6515B77F-C44C-4078-BA8A-8FCD76D6ADBB}" srcOrd="1" destOrd="0" presId="urn:microsoft.com/office/officeart/2018/2/layout/IconVerticalSolidList"/>
    <dgm:cxn modelId="{2E2A45B4-2D7C-44DD-B370-6936B61C6DCA}" type="presParOf" srcId="{33AB418F-8BE1-4F80-A76F-AC725CD9A123}" destId="{B38AE375-2A1C-475B-881D-1A2837F16BB4}" srcOrd="2" destOrd="0" presId="urn:microsoft.com/office/officeart/2018/2/layout/IconVerticalSolidList"/>
    <dgm:cxn modelId="{230A0B75-82CA-4ED1-9171-CC07E677F751}" type="presParOf" srcId="{33AB418F-8BE1-4F80-A76F-AC725CD9A123}" destId="{5EE3968E-12C1-417D-B21F-1ABA454C316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D545E9-7CE1-421A-AD5E-D7119FEB3B3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D7DA77D-330B-41B1-8D56-A14692C57013}">
      <dgm:prSet phldrT="[Text]"/>
      <dgm:spPr/>
      <dgm:t>
        <a:bodyPr/>
        <a:lstStyle/>
        <a:p>
          <a:r>
            <a:rPr lang="en-US" dirty="0"/>
            <a:t>Land Use</a:t>
          </a:r>
        </a:p>
      </dgm:t>
    </dgm:pt>
    <dgm:pt modelId="{473C0258-DC29-45EE-9CFD-A1C37A90E526}" type="parTrans" cxnId="{0C5EB564-F77D-42AB-B8E0-8505C51F2CAC}">
      <dgm:prSet/>
      <dgm:spPr/>
      <dgm:t>
        <a:bodyPr/>
        <a:lstStyle/>
        <a:p>
          <a:endParaRPr lang="en-US"/>
        </a:p>
      </dgm:t>
    </dgm:pt>
    <dgm:pt modelId="{EC84CA0B-CC0F-46C4-BDB3-44F7A15229BC}" type="sibTrans" cxnId="{0C5EB564-F77D-42AB-B8E0-8505C51F2CAC}">
      <dgm:prSet/>
      <dgm:spPr/>
      <dgm:t>
        <a:bodyPr/>
        <a:lstStyle/>
        <a:p>
          <a:endParaRPr lang="en-US"/>
        </a:p>
      </dgm:t>
    </dgm:pt>
    <dgm:pt modelId="{BE4E1EC3-F73B-4D3E-9561-0CDAA7177C59}">
      <dgm:prSet phldrT="[Text]"/>
      <dgm:spPr/>
      <dgm:t>
        <a:bodyPr/>
        <a:lstStyle/>
        <a:p>
          <a:r>
            <a:rPr lang="en-US" dirty="0"/>
            <a:t>Circulation</a:t>
          </a:r>
        </a:p>
      </dgm:t>
    </dgm:pt>
    <dgm:pt modelId="{0A215F68-97DB-407D-9551-9208199D54EF}" type="parTrans" cxnId="{51FF1DCE-7016-4567-83C9-BB4F0EEA6D82}">
      <dgm:prSet/>
      <dgm:spPr/>
      <dgm:t>
        <a:bodyPr/>
        <a:lstStyle/>
        <a:p>
          <a:endParaRPr lang="en-US"/>
        </a:p>
      </dgm:t>
    </dgm:pt>
    <dgm:pt modelId="{709E96F6-DEBE-4F77-A9D4-E906FC7C74A6}" type="sibTrans" cxnId="{51FF1DCE-7016-4567-83C9-BB4F0EEA6D82}">
      <dgm:prSet/>
      <dgm:spPr/>
      <dgm:t>
        <a:bodyPr/>
        <a:lstStyle/>
        <a:p>
          <a:endParaRPr lang="en-US"/>
        </a:p>
      </dgm:t>
    </dgm:pt>
    <dgm:pt modelId="{FED10E06-5F81-45BD-9F54-3A5ED068E76D}">
      <dgm:prSet phldrT="[Text]"/>
      <dgm:spPr/>
      <dgm:t>
        <a:bodyPr/>
        <a:lstStyle/>
        <a:p>
          <a:r>
            <a:rPr lang="en-US" dirty="0"/>
            <a:t>Conservation (Natural Resources)</a:t>
          </a:r>
        </a:p>
      </dgm:t>
    </dgm:pt>
    <dgm:pt modelId="{4A723A2E-7574-489A-B4DC-506254A27675}" type="parTrans" cxnId="{9F5AC129-7F80-4EF8-8746-DAA7434CD931}">
      <dgm:prSet/>
      <dgm:spPr/>
      <dgm:t>
        <a:bodyPr/>
        <a:lstStyle/>
        <a:p>
          <a:endParaRPr lang="en-US"/>
        </a:p>
      </dgm:t>
    </dgm:pt>
    <dgm:pt modelId="{E7DCB1CC-0D99-4027-ACC4-FFC710327CEC}" type="sibTrans" cxnId="{9F5AC129-7F80-4EF8-8746-DAA7434CD931}">
      <dgm:prSet/>
      <dgm:spPr/>
      <dgm:t>
        <a:bodyPr/>
        <a:lstStyle/>
        <a:p>
          <a:endParaRPr lang="en-US"/>
        </a:p>
      </dgm:t>
    </dgm:pt>
    <dgm:pt modelId="{8C788C4C-1D91-484C-A5ED-4A740D8E608D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/>
            <a:t>Open Space (Parks and Recreation)</a:t>
          </a:r>
        </a:p>
      </dgm:t>
    </dgm:pt>
    <dgm:pt modelId="{2B258738-34C2-4B24-988D-3149519947B2}" type="parTrans" cxnId="{172E86C1-60FD-4B7C-B92B-7498878A55A2}">
      <dgm:prSet/>
      <dgm:spPr/>
      <dgm:t>
        <a:bodyPr/>
        <a:lstStyle/>
        <a:p>
          <a:endParaRPr lang="en-US"/>
        </a:p>
      </dgm:t>
    </dgm:pt>
    <dgm:pt modelId="{3C982E4B-23CE-465C-B4D4-2EE4E35AD780}" type="sibTrans" cxnId="{172E86C1-60FD-4B7C-B92B-7498878A55A2}">
      <dgm:prSet/>
      <dgm:spPr/>
      <dgm:t>
        <a:bodyPr/>
        <a:lstStyle/>
        <a:p>
          <a:endParaRPr lang="en-US"/>
        </a:p>
      </dgm:t>
    </dgm:pt>
    <dgm:pt modelId="{85B89401-71A4-4775-9694-2AD746C14BCA}">
      <dgm:prSet phldrT="[Text]"/>
      <dgm:spPr/>
      <dgm:t>
        <a:bodyPr/>
        <a:lstStyle/>
        <a:p>
          <a:r>
            <a:rPr lang="en-US" dirty="0"/>
            <a:t>Noise</a:t>
          </a:r>
        </a:p>
      </dgm:t>
    </dgm:pt>
    <dgm:pt modelId="{8B2CE59C-5AFF-42DF-820E-5CDDB5390FF6}" type="parTrans" cxnId="{161640FB-494A-4327-8DC5-529C02B928CA}">
      <dgm:prSet/>
      <dgm:spPr/>
      <dgm:t>
        <a:bodyPr/>
        <a:lstStyle/>
        <a:p>
          <a:endParaRPr lang="en-US"/>
        </a:p>
      </dgm:t>
    </dgm:pt>
    <dgm:pt modelId="{F5560BCA-8797-48FD-9FC5-D0766723BEA5}" type="sibTrans" cxnId="{161640FB-494A-4327-8DC5-529C02B928CA}">
      <dgm:prSet/>
      <dgm:spPr/>
      <dgm:t>
        <a:bodyPr/>
        <a:lstStyle/>
        <a:p>
          <a:endParaRPr lang="en-US"/>
        </a:p>
      </dgm:t>
    </dgm:pt>
    <dgm:pt modelId="{75E3B668-CE2B-4DA2-A28A-DB235D015B19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/>
            <a:t>Safety</a:t>
          </a:r>
        </a:p>
      </dgm:t>
    </dgm:pt>
    <dgm:pt modelId="{979A9C60-223E-4B7D-AFD8-656AC4AF5D1F}" type="parTrans" cxnId="{0C3B2415-C783-40C6-A8E5-8F3D01F3ADE6}">
      <dgm:prSet/>
      <dgm:spPr/>
      <dgm:t>
        <a:bodyPr/>
        <a:lstStyle/>
        <a:p>
          <a:endParaRPr lang="en-US"/>
        </a:p>
      </dgm:t>
    </dgm:pt>
    <dgm:pt modelId="{CB51B17F-44BF-4C68-9872-49E081FA8477}" type="sibTrans" cxnId="{0C3B2415-C783-40C6-A8E5-8F3D01F3ADE6}">
      <dgm:prSet/>
      <dgm:spPr/>
      <dgm:t>
        <a:bodyPr/>
        <a:lstStyle/>
        <a:p>
          <a:endParaRPr lang="en-US"/>
        </a:p>
      </dgm:t>
    </dgm:pt>
    <dgm:pt modelId="{E5DEB31F-D8D4-4710-B752-73BA513BF7D3}">
      <dgm:prSet phldrT="[Text]"/>
      <dgm:spPr/>
      <dgm:t>
        <a:bodyPr/>
        <a:lstStyle/>
        <a:p>
          <a:r>
            <a:rPr lang="en-US" dirty="0"/>
            <a:t>Housing</a:t>
          </a:r>
        </a:p>
      </dgm:t>
    </dgm:pt>
    <dgm:pt modelId="{4DEA9877-1830-4A62-B195-D5D99DDAC6C2}" type="parTrans" cxnId="{7EAD23B4-74D5-4A0D-B2DE-0FDE4B6B9415}">
      <dgm:prSet/>
      <dgm:spPr/>
      <dgm:t>
        <a:bodyPr/>
        <a:lstStyle/>
        <a:p>
          <a:endParaRPr lang="en-US"/>
        </a:p>
      </dgm:t>
    </dgm:pt>
    <dgm:pt modelId="{4C271B1A-89E9-4C2C-BD17-F3E969BCD727}" type="sibTrans" cxnId="{7EAD23B4-74D5-4A0D-B2DE-0FDE4B6B9415}">
      <dgm:prSet/>
      <dgm:spPr/>
      <dgm:t>
        <a:bodyPr/>
        <a:lstStyle/>
        <a:p>
          <a:endParaRPr lang="en-US"/>
        </a:p>
      </dgm:t>
    </dgm:pt>
    <dgm:pt modelId="{A4184795-F245-4116-8E91-CB6512873E56}">
      <dgm:prSet phldrT="[Text]"/>
      <dgm:spPr/>
      <dgm:t>
        <a:bodyPr/>
        <a:lstStyle/>
        <a:p>
          <a:r>
            <a:rPr lang="en-US" dirty="0"/>
            <a:t>Environmental Justice</a:t>
          </a:r>
        </a:p>
      </dgm:t>
    </dgm:pt>
    <dgm:pt modelId="{766CFCAD-49DB-4655-95BC-A04AEFD378C0}" type="parTrans" cxnId="{2FE3B01D-1A1C-48E2-A8B2-AF06FFFD6C20}">
      <dgm:prSet/>
      <dgm:spPr/>
      <dgm:t>
        <a:bodyPr/>
        <a:lstStyle/>
        <a:p>
          <a:endParaRPr lang="en-US"/>
        </a:p>
      </dgm:t>
    </dgm:pt>
    <dgm:pt modelId="{5CF28AC2-A24D-4BE6-BDB6-E76ADB21C450}" type="sibTrans" cxnId="{2FE3B01D-1A1C-48E2-A8B2-AF06FFFD6C20}">
      <dgm:prSet/>
      <dgm:spPr/>
      <dgm:t>
        <a:bodyPr/>
        <a:lstStyle/>
        <a:p>
          <a:endParaRPr lang="en-US"/>
        </a:p>
      </dgm:t>
    </dgm:pt>
    <dgm:pt modelId="{7F37368B-C1DF-41F7-B27D-CFFE7F1DDA63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/>
            <a:t>Optional: Public Facilities</a:t>
          </a:r>
        </a:p>
      </dgm:t>
    </dgm:pt>
    <dgm:pt modelId="{05F65BF3-163F-442A-A4CE-011535A8B636}" type="parTrans" cxnId="{D2636A13-3357-4633-802C-FD49EF4F2620}">
      <dgm:prSet/>
      <dgm:spPr/>
      <dgm:t>
        <a:bodyPr/>
        <a:lstStyle/>
        <a:p>
          <a:endParaRPr lang="en-US"/>
        </a:p>
      </dgm:t>
    </dgm:pt>
    <dgm:pt modelId="{03F5B4B1-8B52-4496-B619-672A9C41F59A}" type="sibTrans" cxnId="{D2636A13-3357-4633-802C-FD49EF4F2620}">
      <dgm:prSet/>
      <dgm:spPr/>
      <dgm:t>
        <a:bodyPr/>
        <a:lstStyle/>
        <a:p>
          <a:endParaRPr lang="en-US"/>
        </a:p>
      </dgm:t>
    </dgm:pt>
    <dgm:pt modelId="{2D379F60-400B-462A-9CFD-C5DB2EEA8655}" type="pres">
      <dgm:prSet presAssocID="{49D545E9-7CE1-421A-AD5E-D7119FEB3B33}" presName="diagram" presStyleCnt="0">
        <dgm:presLayoutVars>
          <dgm:dir/>
          <dgm:resizeHandles val="exact"/>
        </dgm:presLayoutVars>
      </dgm:prSet>
      <dgm:spPr/>
    </dgm:pt>
    <dgm:pt modelId="{FF406CDF-FB2B-4A75-B453-A69572DD1DBC}" type="pres">
      <dgm:prSet presAssocID="{1D7DA77D-330B-41B1-8D56-A14692C57013}" presName="node" presStyleLbl="node1" presStyleIdx="0" presStyleCnt="9">
        <dgm:presLayoutVars>
          <dgm:bulletEnabled val="1"/>
        </dgm:presLayoutVars>
      </dgm:prSet>
      <dgm:spPr/>
    </dgm:pt>
    <dgm:pt modelId="{030C7BD6-D577-4415-BB29-D258BDA2F6C0}" type="pres">
      <dgm:prSet presAssocID="{EC84CA0B-CC0F-46C4-BDB3-44F7A15229BC}" presName="sibTrans" presStyleCnt="0"/>
      <dgm:spPr/>
    </dgm:pt>
    <dgm:pt modelId="{63021545-28F3-4DEC-90F4-90347DE6F401}" type="pres">
      <dgm:prSet presAssocID="{BE4E1EC3-F73B-4D3E-9561-0CDAA7177C59}" presName="node" presStyleLbl="node1" presStyleIdx="1" presStyleCnt="9">
        <dgm:presLayoutVars>
          <dgm:bulletEnabled val="1"/>
        </dgm:presLayoutVars>
      </dgm:prSet>
      <dgm:spPr/>
    </dgm:pt>
    <dgm:pt modelId="{0282B42D-9F5D-4672-9BD2-203D16F970B8}" type="pres">
      <dgm:prSet presAssocID="{709E96F6-DEBE-4F77-A9D4-E906FC7C74A6}" presName="sibTrans" presStyleCnt="0"/>
      <dgm:spPr/>
    </dgm:pt>
    <dgm:pt modelId="{D579CCC6-8644-4B01-90E8-2C9C307F6E0D}" type="pres">
      <dgm:prSet presAssocID="{FED10E06-5F81-45BD-9F54-3A5ED068E76D}" presName="node" presStyleLbl="node1" presStyleIdx="2" presStyleCnt="9">
        <dgm:presLayoutVars>
          <dgm:bulletEnabled val="1"/>
        </dgm:presLayoutVars>
      </dgm:prSet>
      <dgm:spPr/>
    </dgm:pt>
    <dgm:pt modelId="{DBEAF4D8-DD0B-4833-8659-609FA7D0FEDF}" type="pres">
      <dgm:prSet presAssocID="{E7DCB1CC-0D99-4027-ACC4-FFC710327CEC}" presName="sibTrans" presStyleCnt="0"/>
      <dgm:spPr/>
    </dgm:pt>
    <dgm:pt modelId="{0FA20E02-90B9-4DB9-9124-0E326988A2FA}" type="pres">
      <dgm:prSet presAssocID="{8C788C4C-1D91-484C-A5ED-4A740D8E608D}" presName="node" presStyleLbl="node1" presStyleIdx="3" presStyleCnt="9">
        <dgm:presLayoutVars>
          <dgm:bulletEnabled val="1"/>
        </dgm:presLayoutVars>
      </dgm:prSet>
      <dgm:spPr/>
    </dgm:pt>
    <dgm:pt modelId="{76659FFB-2A5B-4D7D-B10E-541E68444BE7}" type="pres">
      <dgm:prSet presAssocID="{3C982E4B-23CE-465C-B4D4-2EE4E35AD780}" presName="sibTrans" presStyleCnt="0"/>
      <dgm:spPr/>
    </dgm:pt>
    <dgm:pt modelId="{DB928F2F-4483-470D-9CB3-6A3E6E6F9A38}" type="pres">
      <dgm:prSet presAssocID="{85B89401-71A4-4775-9694-2AD746C14BCA}" presName="node" presStyleLbl="node1" presStyleIdx="4" presStyleCnt="9">
        <dgm:presLayoutVars>
          <dgm:bulletEnabled val="1"/>
        </dgm:presLayoutVars>
      </dgm:prSet>
      <dgm:spPr/>
    </dgm:pt>
    <dgm:pt modelId="{F2DD891E-1FAE-4609-9ADE-8CF7E7048EAB}" type="pres">
      <dgm:prSet presAssocID="{F5560BCA-8797-48FD-9FC5-D0766723BEA5}" presName="sibTrans" presStyleCnt="0"/>
      <dgm:spPr/>
    </dgm:pt>
    <dgm:pt modelId="{E37D2DB3-ADB1-4B67-AB8F-5EB412AD8ACD}" type="pres">
      <dgm:prSet presAssocID="{75E3B668-CE2B-4DA2-A28A-DB235D015B19}" presName="node" presStyleLbl="node1" presStyleIdx="5" presStyleCnt="9">
        <dgm:presLayoutVars>
          <dgm:bulletEnabled val="1"/>
        </dgm:presLayoutVars>
      </dgm:prSet>
      <dgm:spPr/>
    </dgm:pt>
    <dgm:pt modelId="{92E25ABA-B716-4C51-A8E2-9A78D7A93903}" type="pres">
      <dgm:prSet presAssocID="{CB51B17F-44BF-4C68-9872-49E081FA8477}" presName="sibTrans" presStyleCnt="0"/>
      <dgm:spPr/>
    </dgm:pt>
    <dgm:pt modelId="{6F78ACDB-8353-40FD-8315-D119108DCFDD}" type="pres">
      <dgm:prSet presAssocID="{E5DEB31F-D8D4-4710-B752-73BA513BF7D3}" presName="node" presStyleLbl="node1" presStyleIdx="6" presStyleCnt="9">
        <dgm:presLayoutVars>
          <dgm:bulletEnabled val="1"/>
        </dgm:presLayoutVars>
      </dgm:prSet>
      <dgm:spPr/>
    </dgm:pt>
    <dgm:pt modelId="{4C3F895A-F3B9-4C0B-8C6E-EFFB304F479F}" type="pres">
      <dgm:prSet presAssocID="{4C271B1A-89E9-4C2C-BD17-F3E969BCD727}" presName="sibTrans" presStyleCnt="0"/>
      <dgm:spPr/>
    </dgm:pt>
    <dgm:pt modelId="{15656824-1026-45F6-A358-C01ABD11A26A}" type="pres">
      <dgm:prSet presAssocID="{A4184795-F245-4116-8E91-CB6512873E56}" presName="node" presStyleLbl="node1" presStyleIdx="7" presStyleCnt="9">
        <dgm:presLayoutVars>
          <dgm:bulletEnabled val="1"/>
        </dgm:presLayoutVars>
      </dgm:prSet>
      <dgm:spPr/>
    </dgm:pt>
    <dgm:pt modelId="{2D5864BC-573C-4068-A7E8-65F4E85396EF}" type="pres">
      <dgm:prSet presAssocID="{5CF28AC2-A24D-4BE6-BDB6-E76ADB21C450}" presName="sibTrans" presStyleCnt="0"/>
      <dgm:spPr/>
    </dgm:pt>
    <dgm:pt modelId="{B1DC8AD6-3247-4C8E-A47D-793CCC362EA9}" type="pres">
      <dgm:prSet presAssocID="{7F37368B-C1DF-41F7-B27D-CFFE7F1DDA63}" presName="node" presStyleLbl="node1" presStyleIdx="8" presStyleCnt="9">
        <dgm:presLayoutVars>
          <dgm:bulletEnabled val="1"/>
        </dgm:presLayoutVars>
      </dgm:prSet>
      <dgm:spPr/>
    </dgm:pt>
  </dgm:ptLst>
  <dgm:cxnLst>
    <dgm:cxn modelId="{41BA3905-F278-468E-9CBE-D399DF14AD2F}" type="presOf" srcId="{E5DEB31F-D8D4-4710-B752-73BA513BF7D3}" destId="{6F78ACDB-8353-40FD-8315-D119108DCFDD}" srcOrd="0" destOrd="0" presId="urn:microsoft.com/office/officeart/2005/8/layout/default"/>
    <dgm:cxn modelId="{D2636A13-3357-4633-802C-FD49EF4F2620}" srcId="{49D545E9-7CE1-421A-AD5E-D7119FEB3B33}" destId="{7F37368B-C1DF-41F7-B27D-CFFE7F1DDA63}" srcOrd="8" destOrd="0" parTransId="{05F65BF3-163F-442A-A4CE-011535A8B636}" sibTransId="{03F5B4B1-8B52-4496-B619-672A9C41F59A}"/>
    <dgm:cxn modelId="{0C3B2415-C783-40C6-A8E5-8F3D01F3ADE6}" srcId="{49D545E9-7CE1-421A-AD5E-D7119FEB3B33}" destId="{75E3B668-CE2B-4DA2-A28A-DB235D015B19}" srcOrd="5" destOrd="0" parTransId="{979A9C60-223E-4B7D-AFD8-656AC4AF5D1F}" sibTransId="{CB51B17F-44BF-4C68-9872-49E081FA8477}"/>
    <dgm:cxn modelId="{2FE3B01D-1A1C-48E2-A8B2-AF06FFFD6C20}" srcId="{49D545E9-7CE1-421A-AD5E-D7119FEB3B33}" destId="{A4184795-F245-4116-8E91-CB6512873E56}" srcOrd="7" destOrd="0" parTransId="{766CFCAD-49DB-4655-95BC-A04AEFD378C0}" sibTransId="{5CF28AC2-A24D-4BE6-BDB6-E76ADB21C450}"/>
    <dgm:cxn modelId="{9F5AC129-7F80-4EF8-8746-DAA7434CD931}" srcId="{49D545E9-7CE1-421A-AD5E-D7119FEB3B33}" destId="{FED10E06-5F81-45BD-9F54-3A5ED068E76D}" srcOrd="2" destOrd="0" parTransId="{4A723A2E-7574-489A-B4DC-506254A27675}" sibTransId="{E7DCB1CC-0D99-4027-ACC4-FFC710327CEC}"/>
    <dgm:cxn modelId="{C8449736-B31C-4138-B20D-10A012986E2D}" type="presOf" srcId="{1D7DA77D-330B-41B1-8D56-A14692C57013}" destId="{FF406CDF-FB2B-4A75-B453-A69572DD1DBC}" srcOrd="0" destOrd="0" presId="urn:microsoft.com/office/officeart/2005/8/layout/default"/>
    <dgm:cxn modelId="{0C5EB564-F77D-42AB-B8E0-8505C51F2CAC}" srcId="{49D545E9-7CE1-421A-AD5E-D7119FEB3B33}" destId="{1D7DA77D-330B-41B1-8D56-A14692C57013}" srcOrd="0" destOrd="0" parTransId="{473C0258-DC29-45EE-9CFD-A1C37A90E526}" sibTransId="{EC84CA0B-CC0F-46C4-BDB3-44F7A15229BC}"/>
    <dgm:cxn modelId="{5837E06D-0289-43A4-8E44-18FCCF8172EB}" type="presOf" srcId="{FED10E06-5F81-45BD-9F54-3A5ED068E76D}" destId="{D579CCC6-8644-4B01-90E8-2C9C307F6E0D}" srcOrd="0" destOrd="0" presId="urn:microsoft.com/office/officeart/2005/8/layout/default"/>
    <dgm:cxn modelId="{98BF2F85-2EBA-4F9A-85EF-2BFDA60C5CCF}" type="presOf" srcId="{A4184795-F245-4116-8E91-CB6512873E56}" destId="{15656824-1026-45F6-A358-C01ABD11A26A}" srcOrd="0" destOrd="0" presId="urn:microsoft.com/office/officeart/2005/8/layout/default"/>
    <dgm:cxn modelId="{B69AAA8C-EB11-4814-BE37-6BFA5DB13288}" type="presOf" srcId="{75E3B668-CE2B-4DA2-A28A-DB235D015B19}" destId="{E37D2DB3-ADB1-4B67-AB8F-5EB412AD8ACD}" srcOrd="0" destOrd="0" presId="urn:microsoft.com/office/officeart/2005/8/layout/default"/>
    <dgm:cxn modelId="{29BF90AB-0A1D-4000-8AA0-DE4C122BA222}" type="presOf" srcId="{7F37368B-C1DF-41F7-B27D-CFFE7F1DDA63}" destId="{B1DC8AD6-3247-4C8E-A47D-793CCC362EA9}" srcOrd="0" destOrd="0" presId="urn:microsoft.com/office/officeart/2005/8/layout/default"/>
    <dgm:cxn modelId="{EC8D47AD-7EDD-40CA-96C8-D95C31D5CE99}" type="presOf" srcId="{85B89401-71A4-4775-9694-2AD746C14BCA}" destId="{DB928F2F-4483-470D-9CB3-6A3E6E6F9A38}" srcOrd="0" destOrd="0" presId="urn:microsoft.com/office/officeart/2005/8/layout/default"/>
    <dgm:cxn modelId="{7EAD23B4-74D5-4A0D-B2DE-0FDE4B6B9415}" srcId="{49D545E9-7CE1-421A-AD5E-D7119FEB3B33}" destId="{E5DEB31F-D8D4-4710-B752-73BA513BF7D3}" srcOrd="6" destOrd="0" parTransId="{4DEA9877-1830-4A62-B195-D5D99DDAC6C2}" sibTransId="{4C271B1A-89E9-4C2C-BD17-F3E969BCD727}"/>
    <dgm:cxn modelId="{172E86C1-60FD-4B7C-B92B-7498878A55A2}" srcId="{49D545E9-7CE1-421A-AD5E-D7119FEB3B33}" destId="{8C788C4C-1D91-484C-A5ED-4A740D8E608D}" srcOrd="3" destOrd="0" parTransId="{2B258738-34C2-4B24-988D-3149519947B2}" sibTransId="{3C982E4B-23CE-465C-B4D4-2EE4E35AD780}"/>
    <dgm:cxn modelId="{9BB562C7-B7A6-4665-A30B-47747E6F5804}" type="presOf" srcId="{8C788C4C-1D91-484C-A5ED-4A740D8E608D}" destId="{0FA20E02-90B9-4DB9-9124-0E326988A2FA}" srcOrd="0" destOrd="0" presId="urn:microsoft.com/office/officeart/2005/8/layout/default"/>
    <dgm:cxn modelId="{51FF1DCE-7016-4567-83C9-BB4F0EEA6D82}" srcId="{49D545E9-7CE1-421A-AD5E-D7119FEB3B33}" destId="{BE4E1EC3-F73B-4D3E-9561-0CDAA7177C59}" srcOrd="1" destOrd="0" parTransId="{0A215F68-97DB-407D-9551-9208199D54EF}" sibTransId="{709E96F6-DEBE-4F77-A9D4-E906FC7C74A6}"/>
    <dgm:cxn modelId="{6118C6DA-4EC5-4E07-AC00-9279C4E76EB8}" type="presOf" srcId="{BE4E1EC3-F73B-4D3E-9561-0CDAA7177C59}" destId="{63021545-28F3-4DEC-90F4-90347DE6F401}" srcOrd="0" destOrd="0" presId="urn:microsoft.com/office/officeart/2005/8/layout/default"/>
    <dgm:cxn modelId="{BE1B50F4-6926-42AB-992E-705E352840A7}" type="presOf" srcId="{49D545E9-7CE1-421A-AD5E-D7119FEB3B33}" destId="{2D379F60-400B-462A-9CFD-C5DB2EEA8655}" srcOrd="0" destOrd="0" presId="urn:microsoft.com/office/officeart/2005/8/layout/default"/>
    <dgm:cxn modelId="{161640FB-494A-4327-8DC5-529C02B928CA}" srcId="{49D545E9-7CE1-421A-AD5E-D7119FEB3B33}" destId="{85B89401-71A4-4775-9694-2AD746C14BCA}" srcOrd="4" destOrd="0" parTransId="{8B2CE59C-5AFF-42DF-820E-5CDDB5390FF6}" sibTransId="{F5560BCA-8797-48FD-9FC5-D0766723BEA5}"/>
    <dgm:cxn modelId="{38ACF7B7-18B6-4500-B1D4-6841061571BA}" type="presParOf" srcId="{2D379F60-400B-462A-9CFD-C5DB2EEA8655}" destId="{FF406CDF-FB2B-4A75-B453-A69572DD1DBC}" srcOrd="0" destOrd="0" presId="urn:microsoft.com/office/officeart/2005/8/layout/default"/>
    <dgm:cxn modelId="{ED35B704-C5A2-4008-9C53-AAC708096EE1}" type="presParOf" srcId="{2D379F60-400B-462A-9CFD-C5DB2EEA8655}" destId="{030C7BD6-D577-4415-BB29-D258BDA2F6C0}" srcOrd="1" destOrd="0" presId="urn:microsoft.com/office/officeart/2005/8/layout/default"/>
    <dgm:cxn modelId="{DE3FE149-A593-4544-8B62-34ABC701B001}" type="presParOf" srcId="{2D379F60-400B-462A-9CFD-C5DB2EEA8655}" destId="{63021545-28F3-4DEC-90F4-90347DE6F401}" srcOrd="2" destOrd="0" presId="urn:microsoft.com/office/officeart/2005/8/layout/default"/>
    <dgm:cxn modelId="{02814C1D-80F5-4B45-865F-4DF7D9143AC0}" type="presParOf" srcId="{2D379F60-400B-462A-9CFD-C5DB2EEA8655}" destId="{0282B42D-9F5D-4672-9BD2-203D16F970B8}" srcOrd="3" destOrd="0" presId="urn:microsoft.com/office/officeart/2005/8/layout/default"/>
    <dgm:cxn modelId="{4FE6C995-637B-4715-97F6-EAE83FCEA98A}" type="presParOf" srcId="{2D379F60-400B-462A-9CFD-C5DB2EEA8655}" destId="{D579CCC6-8644-4B01-90E8-2C9C307F6E0D}" srcOrd="4" destOrd="0" presId="urn:microsoft.com/office/officeart/2005/8/layout/default"/>
    <dgm:cxn modelId="{A08D2E43-D282-40F2-BC55-EC071459B149}" type="presParOf" srcId="{2D379F60-400B-462A-9CFD-C5DB2EEA8655}" destId="{DBEAF4D8-DD0B-4833-8659-609FA7D0FEDF}" srcOrd="5" destOrd="0" presId="urn:microsoft.com/office/officeart/2005/8/layout/default"/>
    <dgm:cxn modelId="{BC35DF50-7F4B-426C-8710-CDAB5746DB8F}" type="presParOf" srcId="{2D379F60-400B-462A-9CFD-C5DB2EEA8655}" destId="{0FA20E02-90B9-4DB9-9124-0E326988A2FA}" srcOrd="6" destOrd="0" presId="urn:microsoft.com/office/officeart/2005/8/layout/default"/>
    <dgm:cxn modelId="{519D85D7-5337-4EB7-A97C-5F6D8AFC2E84}" type="presParOf" srcId="{2D379F60-400B-462A-9CFD-C5DB2EEA8655}" destId="{76659FFB-2A5B-4D7D-B10E-541E68444BE7}" srcOrd="7" destOrd="0" presId="urn:microsoft.com/office/officeart/2005/8/layout/default"/>
    <dgm:cxn modelId="{B2715A90-46BA-48DA-A10F-373B4A616FDA}" type="presParOf" srcId="{2D379F60-400B-462A-9CFD-C5DB2EEA8655}" destId="{DB928F2F-4483-470D-9CB3-6A3E6E6F9A38}" srcOrd="8" destOrd="0" presId="urn:microsoft.com/office/officeart/2005/8/layout/default"/>
    <dgm:cxn modelId="{37398095-F214-41F0-B196-A907874D3D20}" type="presParOf" srcId="{2D379F60-400B-462A-9CFD-C5DB2EEA8655}" destId="{F2DD891E-1FAE-4609-9ADE-8CF7E7048EAB}" srcOrd="9" destOrd="0" presId="urn:microsoft.com/office/officeart/2005/8/layout/default"/>
    <dgm:cxn modelId="{1C9E808B-0FF1-4AB2-A7B9-454844816DD4}" type="presParOf" srcId="{2D379F60-400B-462A-9CFD-C5DB2EEA8655}" destId="{E37D2DB3-ADB1-4B67-AB8F-5EB412AD8ACD}" srcOrd="10" destOrd="0" presId="urn:microsoft.com/office/officeart/2005/8/layout/default"/>
    <dgm:cxn modelId="{75F51063-C09A-4412-888D-988EC8E7CC5E}" type="presParOf" srcId="{2D379F60-400B-462A-9CFD-C5DB2EEA8655}" destId="{92E25ABA-B716-4C51-A8E2-9A78D7A93903}" srcOrd="11" destOrd="0" presId="urn:microsoft.com/office/officeart/2005/8/layout/default"/>
    <dgm:cxn modelId="{4317E7DB-CF62-4CA1-9F95-601180E2D4AB}" type="presParOf" srcId="{2D379F60-400B-462A-9CFD-C5DB2EEA8655}" destId="{6F78ACDB-8353-40FD-8315-D119108DCFDD}" srcOrd="12" destOrd="0" presId="urn:microsoft.com/office/officeart/2005/8/layout/default"/>
    <dgm:cxn modelId="{2828ACD8-797D-4706-99C6-47A6B0453E73}" type="presParOf" srcId="{2D379F60-400B-462A-9CFD-C5DB2EEA8655}" destId="{4C3F895A-F3B9-4C0B-8C6E-EFFB304F479F}" srcOrd="13" destOrd="0" presId="urn:microsoft.com/office/officeart/2005/8/layout/default"/>
    <dgm:cxn modelId="{E656A567-0714-4117-8262-31A99360A9C2}" type="presParOf" srcId="{2D379F60-400B-462A-9CFD-C5DB2EEA8655}" destId="{15656824-1026-45F6-A358-C01ABD11A26A}" srcOrd="14" destOrd="0" presId="urn:microsoft.com/office/officeart/2005/8/layout/default"/>
    <dgm:cxn modelId="{EEDA0A23-D8DD-40E3-9936-F54A6BE0EC23}" type="presParOf" srcId="{2D379F60-400B-462A-9CFD-C5DB2EEA8655}" destId="{2D5864BC-573C-4068-A7E8-65F4E85396EF}" srcOrd="15" destOrd="0" presId="urn:microsoft.com/office/officeart/2005/8/layout/default"/>
    <dgm:cxn modelId="{FC86C432-633A-49A2-9D1D-D29900380EE8}" type="presParOf" srcId="{2D379F60-400B-462A-9CFD-C5DB2EEA8655}" destId="{B1DC8AD6-3247-4C8E-A47D-793CCC362EA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F80816-A87E-4E55-AE16-9C452A88AD3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D5E92E3-DC33-48A8-A2D0-D3349D5359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Foundation</a:t>
          </a:r>
        </a:p>
      </dgm:t>
    </dgm:pt>
    <dgm:pt modelId="{91A6A71A-6172-4144-8E54-508E92DDEE52}" type="parTrans" cxnId="{18857433-D12B-49E5-A613-7EB6B416352B}">
      <dgm:prSet/>
      <dgm:spPr/>
      <dgm:t>
        <a:bodyPr/>
        <a:lstStyle/>
        <a:p>
          <a:endParaRPr lang="en-US"/>
        </a:p>
      </dgm:t>
    </dgm:pt>
    <dgm:pt modelId="{4333CAE7-4EF6-4775-B202-87C8C183A787}" type="sibTrans" cxnId="{18857433-D12B-49E5-A613-7EB6B416352B}">
      <dgm:prSet/>
      <dgm:spPr/>
      <dgm:t>
        <a:bodyPr/>
        <a:lstStyle/>
        <a:p>
          <a:endParaRPr lang="en-US"/>
        </a:p>
      </dgm:t>
    </dgm:pt>
    <dgm:pt modelId="{AB29E6C7-CC9D-46A4-A91D-F6202C3DB57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Exploration</a:t>
          </a:r>
        </a:p>
      </dgm:t>
    </dgm:pt>
    <dgm:pt modelId="{CF35B87A-CE0D-4FBE-9D9F-7419D032D0E0}" type="parTrans" cxnId="{FDDEEC47-3343-4D0F-A202-04A557557387}">
      <dgm:prSet/>
      <dgm:spPr/>
      <dgm:t>
        <a:bodyPr/>
        <a:lstStyle/>
        <a:p>
          <a:endParaRPr lang="en-US"/>
        </a:p>
      </dgm:t>
    </dgm:pt>
    <dgm:pt modelId="{9FE9F708-29C6-4C64-8C91-52E18975F5CE}" type="sibTrans" cxnId="{FDDEEC47-3343-4D0F-A202-04A557557387}">
      <dgm:prSet/>
      <dgm:spPr/>
      <dgm:t>
        <a:bodyPr/>
        <a:lstStyle/>
        <a:p>
          <a:endParaRPr lang="en-US"/>
        </a:p>
      </dgm:t>
    </dgm:pt>
    <dgm:pt modelId="{3E916DC7-F14D-445C-8287-2C833A53EA9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Refinement</a:t>
          </a:r>
        </a:p>
      </dgm:t>
    </dgm:pt>
    <dgm:pt modelId="{7D00DAD9-6A43-4BD6-9B34-D7882EF2749A}" type="parTrans" cxnId="{A79B0E62-5BAF-48C6-8D39-CA91CDF04F8D}">
      <dgm:prSet/>
      <dgm:spPr/>
      <dgm:t>
        <a:bodyPr/>
        <a:lstStyle/>
        <a:p>
          <a:endParaRPr lang="en-US"/>
        </a:p>
      </dgm:t>
    </dgm:pt>
    <dgm:pt modelId="{D69B6DFF-3DDC-469B-8E15-DF6A7D0371F9}" type="sibTrans" cxnId="{A79B0E62-5BAF-48C6-8D39-CA91CDF04F8D}">
      <dgm:prSet/>
      <dgm:spPr/>
      <dgm:t>
        <a:bodyPr/>
        <a:lstStyle/>
        <a:p>
          <a:endParaRPr lang="en-US"/>
        </a:p>
      </dgm:t>
    </dgm:pt>
    <dgm:pt modelId="{B683A94A-5850-4429-9A7F-A73E75E6B913}" type="pres">
      <dgm:prSet presAssocID="{13F80816-A87E-4E55-AE16-9C452A88AD39}" presName="root" presStyleCnt="0">
        <dgm:presLayoutVars>
          <dgm:dir/>
          <dgm:resizeHandles val="exact"/>
        </dgm:presLayoutVars>
      </dgm:prSet>
      <dgm:spPr/>
    </dgm:pt>
    <dgm:pt modelId="{BF1E8FF7-9A47-410A-BE67-87E9EA5CCAA9}" type="pres">
      <dgm:prSet presAssocID="{2D5E92E3-DC33-48A8-A2D0-D3349D535933}" presName="compNode" presStyleCnt="0"/>
      <dgm:spPr/>
    </dgm:pt>
    <dgm:pt modelId="{999384E5-FDB6-4B0E-BEEC-3D5A06379331}" type="pres">
      <dgm:prSet presAssocID="{2D5E92E3-DC33-48A8-A2D0-D3349D535933}" presName="iconRect" presStyleLbl="node1" presStyleIdx="0" presStyleCnt="3" custScaleX="157855" custScaleY="15785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ilding Brick Wall with solid fill"/>
        </a:ext>
      </dgm:extLst>
    </dgm:pt>
    <dgm:pt modelId="{9D5EB435-D429-48AD-B6A1-AFABA3B5C8ED}" type="pres">
      <dgm:prSet presAssocID="{2D5E92E3-DC33-48A8-A2D0-D3349D535933}" presName="spaceRect" presStyleCnt="0"/>
      <dgm:spPr/>
    </dgm:pt>
    <dgm:pt modelId="{EE1D43C5-88F5-4DAE-B2EF-3388061E1808}" type="pres">
      <dgm:prSet presAssocID="{2D5E92E3-DC33-48A8-A2D0-D3349D535933}" presName="textRect" presStyleLbl="revTx" presStyleIdx="0" presStyleCnt="3">
        <dgm:presLayoutVars>
          <dgm:chMax val="1"/>
          <dgm:chPref val="1"/>
        </dgm:presLayoutVars>
      </dgm:prSet>
      <dgm:spPr/>
    </dgm:pt>
    <dgm:pt modelId="{33BAAD48-B536-4701-98DB-887474AEF78C}" type="pres">
      <dgm:prSet presAssocID="{4333CAE7-4EF6-4775-B202-87C8C183A787}" presName="sibTrans" presStyleCnt="0"/>
      <dgm:spPr/>
    </dgm:pt>
    <dgm:pt modelId="{2200482B-9E4C-4C18-8CB3-78C28FE8734E}" type="pres">
      <dgm:prSet presAssocID="{AB29E6C7-CC9D-46A4-A91D-F6202C3DB579}" presName="compNode" presStyleCnt="0"/>
      <dgm:spPr/>
    </dgm:pt>
    <dgm:pt modelId="{DE9705CC-D67D-4A6D-A4D6-96706C66043C}" type="pres">
      <dgm:prSet presAssocID="{AB29E6C7-CC9D-46A4-A91D-F6202C3DB579}" presName="iconRect" presStyleLbl="node1" presStyleIdx="1" presStyleCnt="3" custScaleX="157855" custScaleY="15785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25F7C658-8335-4AC3-88D5-06104654ADFF}" type="pres">
      <dgm:prSet presAssocID="{AB29E6C7-CC9D-46A4-A91D-F6202C3DB579}" presName="spaceRect" presStyleCnt="0"/>
      <dgm:spPr/>
    </dgm:pt>
    <dgm:pt modelId="{F21067AB-D26B-43BE-8FE0-995D3002B597}" type="pres">
      <dgm:prSet presAssocID="{AB29E6C7-CC9D-46A4-A91D-F6202C3DB579}" presName="textRect" presStyleLbl="revTx" presStyleIdx="1" presStyleCnt="3">
        <dgm:presLayoutVars>
          <dgm:chMax val="1"/>
          <dgm:chPref val="1"/>
        </dgm:presLayoutVars>
      </dgm:prSet>
      <dgm:spPr/>
    </dgm:pt>
    <dgm:pt modelId="{04BA63EE-7887-4829-816D-24659B85A87C}" type="pres">
      <dgm:prSet presAssocID="{9FE9F708-29C6-4C64-8C91-52E18975F5CE}" presName="sibTrans" presStyleCnt="0"/>
      <dgm:spPr/>
    </dgm:pt>
    <dgm:pt modelId="{93E2D312-EEA5-4D56-9C47-2108286E88B9}" type="pres">
      <dgm:prSet presAssocID="{3E916DC7-F14D-445C-8287-2C833A53EA97}" presName="compNode" presStyleCnt="0"/>
      <dgm:spPr/>
    </dgm:pt>
    <dgm:pt modelId="{5437DB17-3EAF-4B86-9F04-5079AA346D74}" type="pres">
      <dgm:prSet presAssocID="{3E916DC7-F14D-445C-8287-2C833A53EA97}" presName="iconRect" presStyleLbl="node1" presStyleIdx="2" presStyleCnt="3" custScaleX="157855" custScaleY="15785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7A38895-CB70-4B22-B1F9-9AEBBD91D0D7}" type="pres">
      <dgm:prSet presAssocID="{3E916DC7-F14D-445C-8287-2C833A53EA97}" presName="spaceRect" presStyleCnt="0"/>
      <dgm:spPr/>
    </dgm:pt>
    <dgm:pt modelId="{C91B31E4-9D51-4589-9406-A1921785F617}" type="pres">
      <dgm:prSet presAssocID="{3E916DC7-F14D-445C-8287-2C833A53EA97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8857433-D12B-49E5-A613-7EB6B416352B}" srcId="{13F80816-A87E-4E55-AE16-9C452A88AD39}" destId="{2D5E92E3-DC33-48A8-A2D0-D3349D535933}" srcOrd="0" destOrd="0" parTransId="{91A6A71A-6172-4144-8E54-508E92DDEE52}" sibTransId="{4333CAE7-4EF6-4775-B202-87C8C183A787}"/>
    <dgm:cxn modelId="{68CF2E3A-D1B3-43F2-9CB6-FCC352AD8F8F}" type="presOf" srcId="{13F80816-A87E-4E55-AE16-9C452A88AD39}" destId="{B683A94A-5850-4429-9A7F-A73E75E6B913}" srcOrd="0" destOrd="0" presId="urn:microsoft.com/office/officeart/2018/2/layout/IconLabelList"/>
    <dgm:cxn modelId="{A79B0E62-5BAF-48C6-8D39-CA91CDF04F8D}" srcId="{13F80816-A87E-4E55-AE16-9C452A88AD39}" destId="{3E916DC7-F14D-445C-8287-2C833A53EA97}" srcOrd="2" destOrd="0" parTransId="{7D00DAD9-6A43-4BD6-9B34-D7882EF2749A}" sibTransId="{D69B6DFF-3DDC-469B-8E15-DF6A7D0371F9}"/>
    <dgm:cxn modelId="{FDDEEC47-3343-4D0F-A202-04A557557387}" srcId="{13F80816-A87E-4E55-AE16-9C452A88AD39}" destId="{AB29E6C7-CC9D-46A4-A91D-F6202C3DB579}" srcOrd="1" destOrd="0" parTransId="{CF35B87A-CE0D-4FBE-9D9F-7419D032D0E0}" sibTransId="{9FE9F708-29C6-4C64-8C91-52E18975F5CE}"/>
    <dgm:cxn modelId="{703A1C6F-D2F0-4E89-973A-42B7E7C74A53}" type="presOf" srcId="{2D5E92E3-DC33-48A8-A2D0-D3349D535933}" destId="{EE1D43C5-88F5-4DAE-B2EF-3388061E1808}" srcOrd="0" destOrd="0" presId="urn:microsoft.com/office/officeart/2018/2/layout/IconLabelList"/>
    <dgm:cxn modelId="{0CCB1192-E03E-4EF1-B435-2077F7F0B544}" type="presOf" srcId="{AB29E6C7-CC9D-46A4-A91D-F6202C3DB579}" destId="{F21067AB-D26B-43BE-8FE0-995D3002B597}" srcOrd="0" destOrd="0" presId="urn:microsoft.com/office/officeart/2018/2/layout/IconLabelList"/>
    <dgm:cxn modelId="{E3A59DA7-21FF-4883-A11E-1A69FCB6B1A7}" type="presOf" srcId="{3E916DC7-F14D-445C-8287-2C833A53EA97}" destId="{C91B31E4-9D51-4589-9406-A1921785F617}" srcOrd="0" destOrd="0" presId="urn:microsoft.com/office/officeart/2018/2/layout/IconLabelList"/>
    <dgm:cxn modelId="{92319CB1-CD06-493E-85AB-91ABDD469CF9}" type="presParOf" srcId="{B683A94A-5850-4429-9A7F-A73E75E6B913}" destId="{BF1E8FF7-9A47-410A-BE67-87E9EA5CCAA9}" srcOrd="0" destOrd="0" presId="urn:microsoft.com/office/officeart/2018/2/layout/IconLabelList"/>
    <dgm:cxn modelId="{2B15D8CC-1937-4ABC-9B16-5FD7A05A8662}" type="presParOf" srcId="{BF1E8FF7-9A47-410A-BE67-87E9EA5CCAA9}" destId="{999384E5-FDB6-4B0E-BEEC-3D5A06379331}" srcOrd="0" destOrd="0" presId="urn:microsoft.com/office/officeart/2018/2/layout/IconLabelList"/>
    <dgm:cxn modelId="{69C68D23-127D-4C34-B87F-95E756E312CD}" type="presParOf" srcId="{BF1E8FF7-9A47-410A-BE67-87E9EA5CCAA9}" destId="{9D5EB435-D429-48AD-B6A1-AFABA3B5C8ED}" srcOrd="1" destOrd="0" presId="urn:microsoft.com/office/officeart/2018/2/layout/IconLabelList"/>
    <dgm:cxn modelId="{CF18BD2B-180F-4D81-8649-51396410D7C4}" type="presParOf" srcId="{BF1E8FF7-9A47-410A-BE67-87E9EA5CCAA9}" destId="{EE1D43C5-88F5-4DAE-B2EF-3388061E1808}" srcOrd="2" destOrd="0" presId="urn:microsoft.com/office/officeart/2018/2/layout/IconLabelList"/>
    <dgm:cxn modelId="{B32D8BF7-6709-4CC7-B10C-3797AD7A7568}" type="presParOf" srcId="{B683A94A-5850-4429-9A7F-A73E75E6B913}" destId="{33BAAD48-B536-4701-98DB-887474AEF78C}" srcOrd="1" destOrd="0" presId="urn:microsoft.com/office/officeart/2018/2/layout/IconLabelList"/>
    <dgm:cxn modelId="{45B9F7A3-298F-47E2-8A32-98FE30220760}" type="presParOf" srcId="{B683A94A-5850-4429-9A7F-A73E75E6B913}" destId="{2200482B-9E4C-4C18-8CB3-78C28FE8734E}" srcOrd="2" destOrd="0" presId="urn:microsoft.com/office/officeart/2018/2/layout/IconLabelList"/>
    <dgm:cxn modelId="{54F4FC31-4416-48C2-9588-2F854F18454E}" type="presParOf" srcId="{2200482B-9E4C-4C18-8CB3-78C28FE8734E}" destId="{DE9705CC-D67D-4A6D-A4D6-96706C66043C}" srcOrd="0" destOrd="0" presId="urn:microsoft.com/office/officeart/2018/2/layout/IconLabelList"/>
    <dgm:cxn modelId="{34348ABF-6A43-4615-83FA-8E6CAC5AC2F1}" type="presParOf" srcId="{2200482B-9E4C-4C18-8CB3-78C28FE8734E}" destId="{25F7C658-8335-4AC3-88D5-06104654ADFF}" srcOrd="1" destOrd="0" presId="urn:microsoft.com/office/officeart/2018/2/layout/IconLabelList"/>
    <dgm:cxn modelId="{111136FB-185B-4C3D-A70C-B81C4343D935}" type="presParOf" srcId="{2200482B-9E4C-4C18-8CB3-78C28FE8734E}" destId="{F21067AB-D26B-43BE-8FE0-995D3002B597}" srcOrd="2" destOrd="0" presId="urn:microsoft.com/office/officeart/2018/2/layout/IconLabelList"/>
    <dgm:cxn modelId="{D8098DF7-2155-4D69-B8EA-21343B5E395F}" type="presParOf" srcId="{B683A94A-5850-4429-9A7F-A73E75E6B913}" destId="{04BA63EE-7887-4829-816D-24659B85A87C}" srcOrd="3" destOrd="0" presId="urn:microsoft.com/office/officeart/2018/2/layout/IconLabelList"/>
    <dgm:cxn modelId="{57C4506C-5C3F-45D9-BAD8-AE7CF51EC69D}" type="presParOf" srcId="{B683A94A-5850-4429-9A7F-A73E75E6B913}" destId="{93E2D312-EEA5-4D56-9C47-2108286E88B9}" srcOrd="4" destOrd="0" presId="urn:microsoft.com/office/officeart/2018/2/layout/IconLabelList"/>
    <dgm:cxn modelId="{1523129E-A0AD-426F-8BAC-DA9F2AED99A0}" type="presParOf" srcId="{93E2D312-EEA5-4D56-9C47-2108286E88B9}" destId="{5437DB17-3EAF-4B86-9F04-5079AA346D74}" srcOrd="0" destOrd="0" presId="urn:microsoft.com/office/officeart/2018/2/layout/IconLabelList"/>
    <dgm:cxn modelId="{BDCB73B5-EA51-4326-9140-9789B0917729}" type="presParOf" srcId="{93E2D312-EEA5-4D56-9C47-2108286E88B9}" destId="{C7A38895-CB70-4B22-B1F9-9AEBBD91D0D7}" srcOrd="1" destOrd="0" presId="urn:microsoft.com/office/officeart/2018/2/layout/IconLabelList"/>
    <dgm:cxn modelId="{CB02B821-3A80-4B1E-98A7-966865DD8EB3}" type="presParOf" srcId="{93E2D312-EEA5-4D56-9C47-2108286E88B9}" destId="{C91B31E4-9D51-4589-9406-A1921785F61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677033-9349-4D8A-B603-39FD62A30BE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B1A4674-93C6-4B8F-A4FD-AC7E1CFE5ACE}">
      <dgm:prSet phldrT="[Text]"/>
      <dgm:spPr>
        <a:solidFill>
          <a:srgbClr val="781D42"/>
        </a:solidFill>
      </dgm:spPr>
      <dgm:t>
        <a:bodyPr/>
        <a:lstStyle/>
        <a:p>
          <a:r>
            <a:rPr lang="en-US" dirty="0">
              <a:latin typeface="+mn-lt"/>
              <a:cs typeface="Arial" panose="020B0604020202020204" pitchFamily="34" charset="0"/>
            </a:rPr>
            <a:t>January</a:t>
          </a:r>
        </a:p>
      </dgm:t>
    </dgm:pt>
    <dgm:pt modelId="{CD9D6825-1867-4B6E-A77E-BD5ED166C642}" type="parTrans" cxnId="{A2816E3C-7448-4C98-82C3-212D341C9F7A}">
      <dgm:prSet/>
      <dgm:spPr/>
      <dgm:t>
        <a:bodyPr/>
        <a:lstStyle/>
        <a:p>
          <a:endParaRPr lang="en-US"/>
        </a:p>
      </dgm:t>
    </dgm:pt>
    <dgm:pt modelId="{14510AC0-205B-486C-8BA5-AD938382483E}" type="sibTrans" cxnId="{A2816E3C-7448-4C98-82C3-212D341C9F7A}">
      <dgm:prSet/>
      <dgm:spPr/>
      <dgm:t>
        <a:bodyPr/>
        <a:lstStyle/>
        <a:p>
          <a:endParaRPr lang="en-US"/>
        </a:p>
      </dgm:t>
    </dgm:pt>
    <dgm:pt modelId="{C9A95AD6-849B-4833-8B73-791D897DB375}">
      <dgm:prSet phldrT="[Text]"/>
      <dgm:spPr>
        <a:solidFill>
          <a:srgbClr val="781D42"/>
        </a:solidFill>
      </dgm:spPr>
      <dgm:t>
        <a:bodyPr/>
        <a:lstStyle/>
        <a:p>
          <a:r>
            <a:rPr lang="en-US" dirty="0">
              <a:latin typeface="+mn-lt"/>
            </a:rPr>
            <a:t>February</a:t>
          </a:r>
        </a:p>
      </dgm:t>
    </dgm:pt>
    <dgm:pt modelId="{BAD4A6DF-E46B-4946-924E-D9B74476A6EA}" type="parTrans" cxnId="{E42EA160-589A-4845-88AF-4C8634430DF9}">
      <dgm:prSet/>
      <dgm:spPr/>
      <dgm:t>
        <a:bodyPr/>
        <a:lstStyle/>
        <a:p>
          <a:endParaRPr lang="en-US"/>
        </a:p>
      </dgm:t>
    </dgm:pt>
    <dgm:pt modelId="{D2A416CB-610A-484A-B5AA-9CE401ABDEE7}" type="sibTrans" cxnId="{E42EA160-589A-4845-88AF-4C8634430DF9}">
      <dgm:prSet/>
      <dgm:spPr/>
      <dgm:t>
        <a:bodyPr/>
        <a:lstStyle/>
        <a:p>
          <a:endParaRPr lang="en-US"/>
        </a:p>
      </dgm:t>
    </dgm:pt>
    <dgm:pt modelId="{13DDC73B-6332-4EAA-AE20-0980A64539FF}">
      <dgm:prSet phldrT="[Text]"/>
      <dgm:spPr>
        <a:solidFill>
          <a:srgbClr val="A3423C"/>
        </a:solidFill>
      </dgm:spPr>
      <dgm:t>
        <a:bodyPr/>
        <a:lstStyle/>
        <a:p>
          <a:r>
            <a:rPr lang="en-US" dirty="0">
              <a:latin typeface="+mn-lt"/>
            </a:rPr>
            <a:t>March</a:t>
          </a:r>
        </a:p>
      </dgm:t>
    </dgm:pt>
    <dgm:pt modelId="{83F867BB-1156-42E1-8E0E-0DEE37FB6F79}" type="parTrans" cxnId="{1EDC6951-5DAB-4226-8797-B65C85E21280}">
      <dgm:prSet/>
      <dgm:spPr/>
      <dgm:t>
        <a:bodyPr/>
        <a:lstStyle/>
        <a:p>
          <a:endParaRPr lang="en-US"/>
        </a:p>
      </dgm:t>
    </dgm:pt>
    <dgm:pt modelId="{F1FF9C62-A5E8-4C2E-A4A3-54FCC86B7CFE}" type="sibTrans" cxnId="{1EDC6951-5DAB-4226-8797-B65C85E21280}">
      <dgm:prSet/>
      <dgm:spPr/>
      <dgm:t>
        <a:bodyPr/>
        <a:lstStyle/>
        <a:p>
          <a:endParaRPr lang="en-US"/>
        </a:p>
      </dgm:t>
    </dgm:pt>
    <dgm:pt modelId="{7FB827AF-0294-4427-9E7E-4BC1137F32D1}">
      <dgm:prSet phldrT="[Text]"/>
      <dgm:spPr>
        <a:solidFill>
          <a:srgbClr val="A3423C"/>
        </a:solidFill>
      </dgm:spPr>
      <dgm:t>
        <a:bodyPr/>
        <a:lstStyle/>
        <a:p>
          <a:r>
            <a:rPr lang="en-US" dirty="0">
              <a:latin typeface="+mn-lt"/>
            </a:rPr>
            <a:t>April</a:t>
          </a:r>
        </a:p>
      </dgm:t>
    </dgm:pt>
    <dgm:pt modelId="{EE7E2510-0184-4F39-97C2-2A45590D9621}" type="parTrans" cxnId="{CFD52AB0-5E41-4AF0-AACE-E4E1BF8EDE06}">
      <dgm:prSet/>
      <dgm:spPr/>
      <dgm:t>
        <a:bodyPr/>
        <a:lstStyle/>
        <a:p>
          <a:endParaRPr lang="en-US"/>
        </a:p>
      </dgm:t>
    </dgm:pt>
    <dgm:pt modelId="{B55D6F02-220C-4945-AC16-FB00099B5027}" type="sibTrans" cxnId="{CFD52AB0-5E41-4AF0-AACE-E4E1BF8EDE06}">
      <dgm:prSet/>
      <dgm:spPr/>
      <dgm:t>
        <a:bodyPr/>
        <a:lstStyle/>
        <a:p>
          <a:endParaRPr lang="en-US"/>
        </a:p>
      </dgm:t>
    </dgm:pt>
    <dgm:pt modelId="{88D3197E-95C6-4F53-976B-5C1BB067FB65}">
      <dgm:prSet phldrT="[Text]"/>
      <dgm:spPr>
        <a:solidFill>
          <a:srgbClr val="A3423C"/>
        </a:solidFill>
      </dgm:spPr>
      <dgm:t>
        <a:bodyPr/>
        <a:lstStyle/>
        <a:p>
          <a:r>
            <a:rPr lang="en-US" dirty="0">
              <a:latin typeface="+mn-lt"/>
            </a:rPr>
            <a:t>May</a:t>
          </a:r>
        </a:p>
      </dgm:t>
    </dgm:pt>
    <dgm:pt modelId="{99D2B1F0-3C43-410D-A567-EE7E2308480A}" type="parTrans" cxnId="{5AB760ED-1803-4C5E-9E02-460DBBE1B09B}">
      <dgm:prSet/>
      <dgm:spPr/>
      <dgm:t>
        <a:bodyPr/>
        <a:lstStyle/>
        <a:p>
          <a:endParaRPr lang="en-US"/>
        </a:p>
      </dgm:t>
    </dgm:pt>
    <dgm:pt modelId="{8141DFF2-279A-427E-91D1-8755F605184F}" type="sibTrans" cxnId="{5AB760ED-1803-4C5E-9E02-460DBBE1B09B}">
      <dgm:prSet/>
      <dgm:spPr/>
      <dgm:t>
        <a:bodyPr/>
        <a:lstStyle/>
        <a:p>
          <a:endParaRPr lang="en-US"/>
        </a:p>
      </dgm:t>
    </dgm:pt>
    <dgm:pt modelId="{B00E804D-5DDB-4EB1-B570-EFF429730040}">
      <dgm:prSet phldrT="[Text]"/>
      <dgm:spPr>
        <a:solidFill>
          <a:srgbClr val="A3423C"/>
        </a:solidFill>
      </dgm:spPr>
      <dgm:t>
        <a:bodyPr/>
        <a:lstStyle/>
        <a:p>
          <a:r>
            <a:rPr lang="en-US" dirty="0">
              <a:latin typeface="+mn-lt"/>
            </a:rPr>
            <a:t>June</a:t>
          </a:r>
        </a:p>
      </dgm:t>
    </dgm:pt>
    <dgm:pt modelId="{E9DF5546-7559-4380-BECC-EE6242EA3421}" type="parTrans" cxnId="{4473C6E2-0F88-4375-B5EE-963BC4373CC6}">
      <dgm:prSet/>
      <dgm:spPr/>
      <dgm:t>
        <a:bodyPr/>
        <a:lstStyle/>
        <a:p>
          <a:endParaRPr lang="en-US"/>
        </a:p>
      </dgm:t>
    </dgm:pt>
    <dgm:pt modelId="{5CC473D6-DAAE-4975-BCF8-B1167B3328BA}" type="sibTrans" cxnId="{4473C6E2-0F88-4375-B5EE-963BC4373CC6}">
      <dgm:prSet/>
      <dgm:spPr/>
      <dgm:t>
        <a:bodyPr/>
        <a:lstStyle/>
        <a:p>
          <a:endParaRPr lang="en-US"/>
        </a:p>
      </dgm:t>
    </dgm:pt>
    <dgm:pt modelId="{DA56C23E-6868-43BD-B9B8-5EB6CDF68C32}">
      <dgm:prSet phldrT="[Text]"/>
      <dgm:spPr>
        <a:solidFill>
          <a:srgbClr val="A3423C"/>
        </a:solidFill>
      </dgm:spPr>
      <dgm:t>
        <a:bodyPr/>
        <a:lstStyle/>
        <a:p>
          <a:r>
            <a:rPr lang="en-US" dirty="0">
              <a:latin typeface="+mn-lt"/>
            </a:rPr>
            <a:t>July</a:t>
          </a:r>
        </a:p>
      </dgm:t>
    </dgm:pt>
    <dgm:pt modelId="{5DE96C12-A87E-44CD-B32A-BAD1F07FDAE2}" type="parTrans" cxnId="{72CE8B60-BC30-4A17-9C8C-8554F655A320}">
      <dgm:prSet/>
      <dgm:spPr/>
      <dgm:t>
        <a:bodyPr/>
        <a:lstStyle/>
        <a:p>
          <a:endParaRPr lang="en-US"/>
        </a:p>
      </dgm:t>
    </dgm:pt>
    <dgm:pt modelId="{D0E626CE-F47E-4358-AD69-0911A780BBCA}" type="sibTrans" cxnId="{72CE8B60-BC30-4A17-9C8C-8554F655A320}">
      <dgm:prSet/>
      <dgm:spPr/>
      <dgm:t>
        <a:bodyPr/>
        <a:lstStyle/>
        <a:p>
          <a:endParaRPr lang="en-US"/>
        </a:p>
      </dgm:t>
    </dgm:pt>
    <dgm:pt modelId="{9628FF6D-EA00-4BB6-B643-EC776FEB5166}">
      <dgm:prSet phldrT="[Text]"/>
      <dgm:spPr>
        <a:solidFill>
          <a:srgbClr val="DE834D"/>
        </a:solidFill>
      </dgm:spPr>
      <dgm:t>
        <a:bodyPr/>
        <a:lstStyle/>
        <a:p>
          <a:r>
            <a:rPr lang="en-US" dirty="0">
              <a:latin typeface="+mn-lt"/>
            </a:rPr>
            <a:t>August</a:t>
          </a:r>
        </a:p>
      </dgm:t>
    </dgm:pt>
    <dgm:pt modelId="{DFA3E48D-A94F-4F7E-86E7-341CD396FC14}" type="parTrans" cxnId="{727F591F-6A56-4B69-A287-926B898A3547}">
      <dgm:prSet/>
      <dgm:spPr/>
      <dgm:t>
        <a:bodyPr/>
        <a:lstStyle/>
        <a:p>
          <a:endParaRPr lang="en-US"/>
        </a:p>
      </dgm:t>
    </dgm:pt>
    <dgm:pt modelId="{31D5B5FE-00EA-4FA7-8040-A3CC6643B87F}" type="sibTrans" cxnId="{727F591F-6A56-4B69-A287-926B898A3547}">
      <dgm:prSet/>
      <dgm:spPr/>
      <dgm:t>
        <a:bodyPr/>
        <a:lstStyle/>
        <a:p>
          <a:endParaRPr lang="en-US"/>
        </a:p>
      </dgm:t>
    </dgm:pt>
    <dgm:pt modelId="{151A7731-770C-49FE-8294-F3BCDE013BB9}">
      <dgm:prSet phldrT="[Text]"/>
      <dgm:spPr>
        <a:solidFill>
          <a:srgbClr val="DE834D"/>
        </a:solidFill>
      </dgm:spPr>
      <dgm:t>
        <a:bodyPr/>
        <a:lstStyle/>
        <a:p>
          <a:r>
            <a:rPr lang="en-US" dirty="0">
              <a:latin typeface="+mn-lt"/>
            </a:rPr>
            <a:t>September</a:t>
          </a:r>
        </a:p>
      </dgm:t>
    </dgm:pt>
    <dgm:pt modelId="{4AD56BF8-434F-4B63-84A9-2525A92AEB4E}" type="parTrans" cxnId="{B2B9BD75-7C01-4625-A975-56F2F2D29D2C}">
      <dgm:prSet/>
      <dgm:spPr/>
      <dgm:t>
        <a:bodyPr/>
        <a:lstStyle/>
        <a:p>
          <a:endParaRPr lang="en-US"/>
        </a:p>
      </dgm:t>
    </dgm:pt>
    <dgm:pt modelId="{79A90313-6C93-46BD-A9A4-AD7606A67156}" type="sibTrans" cxnId="{B2B9BD75-7C01-4625-A975-56F2F2D29D2C}">
      <dgm:prSet/>
      <dgm:spPr/>
      <dgm:t>
        <a:bodyPr/>
        <a:lstStyle/>
        <a:p>
          <a:endParaRPr lang="en-US"/>
        </a:p>
      </dgm:t>
    </dgm:pt>
    <dgm:pt modelId="{ECDA5389-E9D6-41BA-A554-45882E4A04C3}">
      <dgm:prSet phldrT="[Text]"/>
      <dgm:spPr>
        <a:solidFill>
          <a:srgbClr val="DE834D"/>
        </a:solidFill>
      </dgm:spPr>
      <dgm:t>
        <a:bodyPr/>
        <a:lstStyle/>
        <a:p>
          <a:r>
            <a:rPr lang="en-US" dirty="0">
              <a:latin typeface="+mn-lt"/>
            </a:rPr>
            <a:t>October</a:t>
          </a:r>
        </a:p>
      </dgm:t>
    </dgm:pt>
    <dgm:pt modelId="{7234D8DE-23BA-4234-B6F6-236A2765755E}" type="parTrans" cxnId="{F9E988D8-77E0-486F-ACFE-D7FD9E6CAF01}">
      <dgm:prSet/>
      <dgm:spPr/>
      <dgm:t>
        <a:bodyPr/>
        <a:lstStyle/>
        <a:p>
          <a:endParaRPr lang="en-US"/>
        </a:p>
      </dgm:t>
    </dgm:pt>
    <dgm:pt modelId="{A9CE11E9-BA45-4929-802A-9BDF0ED8074A}" type="sibTrans" cxnId="{F9E988D8-77E0-486F-ACFE-D7FD9E6CAF01}">
      <dgm:prSet/>
      <dgm:spPr/>
      <dgm:t>
        <a:bodyPr/>
        <a:lstStyle/>
        <a:p>
          <a:endParaRPr lang="en-US"/>
        </a:p>
      </dgm:t>
    </dgm:pt>
    <dgm:pt modelId="{2A607C0C-3EB8-45F1-B629-67EDA6D94A6B}" type="pres">
      <dgm:prSet presAssocID="{DD677033-9349-4D8A-B603-39FD62A30BE5}" presName="Name0" presStyleCnt="0">
        <dgm:presLayoutVars>
          <dgm:dir/>
          <dgm:animLvl val="lvl"/>
          <dgm:resizeHandles val="exact"/>
        </dgm:presLayoutVars>
      </dgm:prSet>
      <dgm:spPr/>
    </dgm:pt>
    <dgm:pt modelId="{F2EBEDD2-61F5-45B4-A1C2-26DFD247C993}" type="pres">
      <dgm:prSet presAssocID="{CB1A4674-93C6-4B8F-A4FD-AC7E1CFE5ACE}" presName="parTxOnly" presStyleLbl="node1" presStyleIdx="0" presStyleCnt="10">
        <dgm:presLayoutVars>
          <dgm:chMax val="0"/>
          <dgm:chPref val="0"/>
          <dgm:bulletEnabled val="1"/>
        </dgm:presLayoutVars>
      </dgm:prSet>
      <dgm:spPr/>
    </dgm:pt>
    <dgm:pt modelId="{827844A3-CF57-4DA5-9AA0-DE0C994569D5}" type="pres">
      <dgm:prSet presAssocID="{14510AC0-205B-486C-8BA5-AD938382483E}" presName="parTxOnlySpace" presStyleCnt="0"/>
      <dgm:spPr/>
    </dgm:pt>
    <dgm:pt modelId="{DD053FA9-DADB-4786-B742-D033F925CB50}" type="pres">
      <dgm:prSet presAssocID="{C9A95AD6-849B-4833-8B73-791D897DB375}" presName="parTxOnly" presStyleLbl="node1" presStyleIdx="1" presStyleCnt="10">
        <dgm:presLayoutVars>
          <dgm:chMax val="0"/>
          <dgm:chPref val="0"/>
          <dgm:bulletEnabled val="1"/>
        </dgm:presLayoutVars>
      </dgm:prSet>
      <dgm:spPr/>
    </dgm:pt>
    <dgm:pt modelId="{93F0984B-E533-4DF2-ACBC-09368645281D}" type="pres">
      <dgm:prSet presAssocID="{D2A416CB-610A-484A-B5AA-9CE401ABDEE7}" presName="parTxOnlySpace" presStyleCnt="0"/>
      <dgm:spPr/>
    </dgm:pt>
    <dgm:pt modelId="{56D09BDE-90ED-4D60-A082-84790D3E1A08}" type="pres">
      <dgm:prSet presAssocID="{13DDC73B-6332-4EAA-AE20-0980A64539FF}" presName="parTxOnly" presStyleLbl="node1" presStyleIdx="2" presStyleCnt="10">
        <dgm:presLayoutVars>
          <dgm:chMax val="0"/>
          <dgm:chPref val="0"/>
          <dgm:bulletEnabled val="1"/>
        </dgm:presLayoutVars>
      </dgm:prSet>
      <dgm:spPr/>
    </dgm:pt>
    <dgm:pt modelId="{775F6BDF-E7CF-4D0E-BE1E-3673996D4272}" type="pres">
      <dgm:prSet presAssocID="{F1FF9C62-A5E8-4C2E-A4A3-54FCC86B7CFE}" presName="parTxOnlySpace" presStyleCnt="0"/>
      <dgm:spPr/>
    </dgm:pt>
    <dgm:pt modelId="{74531E9E-3B0E-49CD-A3E7-4ED36CD3DE7B}" type="pres">
      <dgm:prSet presAssocID="{7FB827AF-0294-4427-9E7E-4BC1137F32D1}" presName="parTxOnly" presStyleLbl="node1" presStyleIdx="3" presStyleCnt="10">
        <dgm:presLayoutVars>
          <dgm:chMax val="0"/>
          <dgm:chPref val="0"/>
          <dgm:bulletEnabled val="1"/>
        </dgm:presLayoutVars>
      </dgm:prSet>
      <dgm:spPr/>
    </dgm:pt>
    <dgm:pt modelId="{4F2525E4-524C-4A89-A037-8E5956BBC4A7}" type="pres">
      <dgm:prSet presAssocID="{B55D6F02-220C-4945-AC16-FB00099B5027}" presName="parTxOnlySpace" presStyleCnt="0"/>
      <dgm:spPr/>
    </dgm:pt>
    <dgm:pt modelId="{739EE5CD-0466-451C-AA25-5A2B718B8530}" type="pres">
      <dgm:prSet presAssocID="{88D3197E-95C6-4F53-976B-5C1BB067FB65}" presName="parTxOnly" presStyleLbl="node1" presStyleIdx="4" presStyleCnt="10">
        <dgm:presLayoutVars>
          <dgm:chMax val="0"/>
          <dgm:chPref val="0"/>
          <dgm:bulletEnabled val="1"/>
        </dgm:presLayoutVars>
      </dgm:prSet>
      <dgm:spPr/>
    </dgm:pt>
    <dgm:pt modelId="{65D6454A-CF07-489F-B90D-DBB7C57660CD}" type="pres">
      <dgm:prSet presAssocID="{8141DFF2-279A-427E-91D1-8755F605184F}" presName="parTxOnlySpace" presStyleCnt="0"/>
      <dgm:spPr/>
    </dgm:pt>
    <dgm:pt modelId="{80F3A92C-7777-484E-B3D5-8CA06A5D3DF2}" type="pres">
      <dgm:prSet presAssocID="{B00E804D-5DDB-4EB1-B570-EFF429730040}" presName="parTxOnly" presStyleLbl="node1" presStyleIdx="5" presStyleCnt="10">
        <dgm:presLayoutVars>
          <dgm:chMax val="0"/>
          <dgm:chPref val="0"/>
          <dgm:bulletEnabled val="1"/>
        </dgm:presLayoutVars>
      </dgm:prSet>
      <dgm:spPr/>
    </dgm:pt>
    <dgm:pt modelId="{3C9004AE-A4B8-475A-8B3B-3EC2BC3F7CEE}" type="pres">
      <dgm:prSet presAssocID="{5CC473D6-DAAE-4975-BCF8-B1167B3328BA}" presName="parTxOnlySpace" presStyleCnt="0"/>
      <dgm:spPr/>
    </dgm:pt>
    <dgm:pt modelId="{42ECB8BB-9E85-4576-A3DA-9F2D8C66A19A}" type="pres">
      <dgm:prSet presAssocID="{DA56C23E-6868-43BD-B9B8-5EB6CDF68C32}" presName="parTxOnly" presStyleLbl="node1" presStyleIdx="6" presStyleCnt="10">
        <dgm:presLayoutVars>
          <dgm:chMax val="0"/>
          <dgm:chPref val="0"/>
          <dgm:bulletEnabled val="1"/>
        </dgm:presLayoutVars>
      </dgm:prSet>
      <dgm:spPr/>
    </dgm:pt>
    <dgm:pt modelId="{E836B926-1A33-4C01-BD18-FEC906E245D6}" type="pres">
      <dgm:prSet presAssocID="{D0E626CE-F47E-4358-AD69-0911A780BBCA}" presName="parTxOnlySpace" presStyleCnt="0"/>
      <dgm:spPr/>
    </dgm:pt>
    <dgm:pt modelId="{AB64A824-8497-4807-BC83-37EEDBB496E1}" type="pres">
      <dgm:prSet presAssocID="{9628FF6D-EA00-4BB6-B643-EC776FEB5166}" presName="parTxOnly" presStyleLbl="node1" presStyleIdx="7" presStyleCnt="10">
        <dgm:presLayoutVars>
          <dgm:chMax val="0"/>
          <dgm:chPref val="0"/>
          <dgm:bulletEnabled val="1"/>
        </dgm:presLayoutVars>
      </dgm:prSet>
      <dgm:spPr/>
    </dgm:pt>
    <dgm:pt modelId="{01263985-ECBC-4BC0-9BE2-749CDA7B8BA6}" type="pres">
      <dgm:prSet presAssocID="{31D5B5FE-00EA-4FA7-8040-A3CC6643B87F}" presName="parTxOnlySpace" presStyleCnt="0"/>
      <dgm:spPr/>
    </dgm:pt>
    <dgm:pt modelId="{2D01C74B-ABCB-4CB1-B8E8-3A497B669C29}" type="pres">
      <dgm:prSet presAssocID="{151A7731-770C-49FE-8294-F3BCDE013BB9}" presName="parTxOnly" presStyleLbl="node1" presStyleIdx="8" presStyleCnt="10">
        <dgm:presLayoutVars>
          <dgm:chMax val="0"/>
          <dgm:chPref val="0"/>
          <dgm:bulletEnabled val="1"/>
        </dgm:presLayoutVars>
      </dgm:prSet>
      <dgm:spPr/>
    </dgm:pt>
    <dgm:pt modelId="{210EE4D2-128F-46C3-BD1E-E43DDA41AE19}" type="pres">
      <dgm:prSet presAssocID="{79A90313-6C93-46BD-A9A4-AD7606A67156}" presName="parTxOnlySpace" presStyleCnt="0"/>
      <dgm:spPr/>
    </dgm:pt>
    <dgm:pt modelId="{7D311B94-CA40-4DD3-AD7F-F2872454316E}" type="pres">
      <dgm:prSet presAssocID="{ECDA5389-E9D6-41BA-A554-45882E4A04C3}" presName="parTxOnly" presStyleLbl="node1" presStyleIdx="9" presStyleCnt="10">
        <dgm:presLayoutVars>
          <dgm:chMax val="0"/>
          <dgm:chPref val="0"/>
          <dgm:bulletEnabled val="1"/>
        </dgm:presLayoutVars>
      </dgm:prSet>
      <dgm:spPr/>
    </dgm:pt>
  </dgm:ptLst>
  <dgm:cxnLst>
    <dgm:cxn modelId="{727F591F-6A56-4B69-A287-926B898A3547}" srcId="{DD677033-9349-4D8A-B603-39FD62A30BE5}" destId="{9628FF6D-EA00-4BB6-B643-EC776FEB5166}" srcOrd="7" destOrd="0" parTransId="{DFA3E48D-A94F-4F7E-86E7-341CD396FC14}" sibTransId="{31D5B5FE-00EA-4FA7-8040-A3CC6643B87F}"/>
    <dgm:cxn modelId="{0484B525-42FA-4C55-8320-ACA09CF75535}" type="presOf" srcId="{151A7731-770C-49FE-8294-F3BCDE013BB9}" destId="{2D01C74B-ABCB-4CB1-B8E8-3A497B669C29}" srcOrd="0" destOrd="0" presId="urn:microsoft.com/office/officeart/2005/8/layout/chevron1"/>
    <dgm:cxn modelId="{A2816E3C-7448-4C98-82C3-212D341C9F7A}" srcId="{DD677033-9349-4D8A-B603-39FD62A30BE5}" destId="{CB1A4674-93C6-4B8F-A4FD-AC7E1CFE5ACE}" srcOrd="0" destOrd="0" parTransId="{CD9D6825-1867-4B6E-A77E-BD5ED166C642}" sibTransId="{14510AC0-205B-486C-8BA5-AD938382483E}"/>
    <dgm:cxn modelId="{72CE8B60-BC30-4A17-9C8C-8554F655A320}" srcId="{DD677033-9349-4D8A-B603-39FD62A30BE5}" destId="{DA56C23E-6868-43BD-B9B8-5EB6CDF68C32}" srcOrd="6" destOrd="0" parTransId="{5DE96C12-A87E-44CD-B32A-BAD1F07FDAE2}" sibTransId="{D0E626CE-F47E-4358-AD69-0911A780BBCA}"/>
    <dgm:cxn modelId="{E42EA160-589A-4845-88AF-4C8634430DF9}" srcId="{DD677033-9349-4D8A-B603-39FD62A30BE5}" destId="{C9A95AD6-849B-4833-8B73-791D897DB375}" srcOrd="1" destOrd="0" parTransId="{BAD4A6DF-E46B-4946-924E-D9B74476A6EA}" sibTransId="{D2A416CB-610A-484A-B5AA-9CE401ABDEE7}"/>
    <dgm:cxn modelId="{2FD0C24B-97BA-4C26-B8CD-8154D55B5A49}" type="presOf" srcId="{CB1A4674-93C6-4B8F-A4FD-AC7E1CFE5ACE}" destId="{F2EBEDD2-61F5-45B4-A1C2-26DFD247C993}" srcOrd="0" destOrd="0" presId="urn:microsoft.com/office/officeart/2005/8/layout/chevron1"/>
    <dgm:cxn modelId="{3DD6906D-ACD4-42FD-B93F-B4AB38BA776B}" type="presOf" srcId="{ECDA5389-E9D6-41BA-A554-45882E4A04C3}" destId="{7D311B94-CA40-4DD3-AD7F-F2872454316E}" srcOrd="0" destOrd="0" presId="urn:microsoft.com/office/officeart/2005/8/layout/chevron1"/>
    <dgm:cxn modelId="{466ED16F-9716-4A09-9F42-2162C4512EBB}" type="presOf" srcId="{13DDC73B-6332-4EAA-AE20-0980A64539FF}" destId="{56D09BDE-90ED-4D60-A082-84790D3E1A08}" srcOrd="0" destOrd="0" presId="urn:microsoft.com/office/officeart/2005/8/layout/chevron1"/>
    <dgm:cxn modelId="{1EDC6951-5DAB-4226-8797-B65C85E21280}" srcId="{DD677033-9349-4D8A-B603-39FD62A30BE5}" destId="{13DDC73B-6332-4EAA-AE20-0980A64539FF}" srcOrd="2" destOrd="0" parTransId="{83F867BB-1156-42E1-8E0E-0DEE37FB6F79}" sibTransId="{F1FF9C62-A5E8-4C2E-A4A3-54FCC86B7CFE}"/>
    <dgm:cxn modelId="{0ED46555-6B47-4D07-8C3C-F879DB8F3A05}" type="presOf" srcId="{7FB827AF-0294-4427-9E7E-4BC1137F32D1}" destId="{74531E9E-3B0E-49CD-A3E7-4ED36CD3DE7B}" srcOrd="0" destOrd="0" presId="urn:microsoft.com/office/officeart/2005/8/layout/chevron1"/>
    <dgm:cxn modelId="{B2B9BD75-7C01-4625-A975-56F2F2D29D2C}" srcId="{DD677033-9349-4D8A-B603-39FD62A30BE5}" destId="{151A7731-770C-49FE-8294-F3BCDE013BB9}" srcOrd="8" destOrd="0" parTransId="{4AD56BF8-434F-4B63-84A9-2525A92AEB4E}" sibTransId="{79A90313-6C93-46BD-A9A4-AD7606A67156}"/>
    <dgm:cxn modelId="{8AF93C8F-BA6E-438E-B6E2-D8244FF87D9E}" type="presOf" srcId="{88D3197E-95C6-4F53-976B-5C1BB067FB65}" destId="{739EE5CD-0466-451C-AA25-5A2B718B8530}" srcOrd="0" destOrd="0" presId="urn:microsoft.com/office/officeart/2005/8/layout/chevron1"/>
    <dgm:cxn modelId="{180069A6-D985-4967-AF8D-1B215F5E872B}" type="presOf" srcId="{DA56C23E-6868-43BD-B9B8-5EB6CDF68C32}" destId="{42ECB8BB-9E85-4576-A3DA-9F2D8C66A19A}" srcOrd="0" destOrd="0" presId="urn:microsoft.com/office/officeart/2005/8/layout/chevron1"/>
    <dgm:cxn modelId="{CFD52AB0-5E41-4AF0-AACE-E4E1BF8EDE06}" srcId="{DD677033-9349-4D8A-B603-39FD62A30BE5}" destId="{7FB827AF-0294-4427-9E7E-4BC1137F32D1}" srcOrd="3" destOrd="0" parTransId="{EE7E2510-0184-4F39-97C2-2A45590D9621}" sibTransId="{B55D6F02-220C-4945-AC16-FB00099B5027}"/>
    <dgm:cxn modelId="{E3315EB6-ADD2-4740-A39D-9FA75D8E8137}" type="presOf" srcId="{9628FF6D-EA00-4BB6-B643-EC776FEB5166}" destId="{AB64A824-8497-4807-BC83-37EEDBB496E1}" srcOrd="0" destOrd="0" presId="urn:microsoft.com/office/officeart/2005/8/layout/chevron1"/>
    <dgm:cxn modelId="{417059BB-A2AE-4D59-94D9-60AC76758976}" type="presOf" srcId="{B00E804D-5DDB-4EB1-B570-EFF429730040}" destId="{80F3A92C-7777-484E-B3D5-8CA06A5D3DF2}" srcOrd="0" destOrd="0" presId="urn:microsoft.com/office/officeart/2005/8/layout/chevron1"/>
    <dgm:cxn modelId="{A3E51EBE-8D1C-4C94-A623-E36BEF3DB772}" type="presOf" srcId="{C9A95AD6-849B-4833-8B73-791D897DB375}" destId="{DD053FA9-DADB-4786-B742-D033F925CB50}" srcOrd="0" destOrd="0" presId="urn:microsoft.com/office/officeart/2005/8/layout/chevron1"/>
    <dgm:cxn modelId="{705F8FBE-40D9-4365-87DD-A0BB85C03FC1}" type="presOf" srcId="{DD677033-9349-4D8A-B603-39FD62A30BE5}" destId="{2A607C0C-3EB8-45F1-B629-67EDA6D94A6B}" srcOrd="0" destOrd="0" presId="urn:microsoft.com/office/officeart/2005/8/layout/chevron1"/>
    <dgm:cxn modelId="{F9E988D8-77E0-486F-ACFE-D7FD9E6CAF01}" srcId="{DD677033-9349-4D8A-B603-39FD62A30BE5}" destId="{ECDA5389-E9D6-41BA-A554-45882E4A04C3}" srcOrd="9" destOrd="0" parTransId="{7234D8DE-23BA-4234-B6F6-236A2765755E}" sibTransId="{A9CE11E9-BA45-4929-802A-9BDF0ED8074A}"/>
    <dgm:cxn modelId="{4473C6E2-0F88-4375-B5EE-963BC4373CC6}" srcId="{DD677033-9349-4D8A-B603-39FD62A30BE5}" destId="{B00E804D-5DDB-4EB1-B570-EFF429730040}" srcOrd="5" destOrd="0" parTransId="{E9DF5546-7559-4380-BECC-EE6242EA3421}" sibTransId="{5CC473D6-DAAE-4975-BCF8-B1167B3328BA}"/>
    <dgm:cxn modelId="{5AB760ED-1803-4C5E-9E02-460DBBE1B09B}" srcId="{DD677033-9349-4D8A-B603-39FD62A30BE5}" destId="{88D3197E-95C6-4F53-976B-5C1BB067FB65}" srcOrd="4" destOrd="0" parTransId="{99D2B1F0-3C43-410D-A567-EE7E2308480A}" sibTransId="{8141DFF2-279A-427E-91D1-8755F605184F}"/>
    <dgm:cxn modelId="{5F096491-EB23-455E-8220-4D72F63190D5}" type="presParOf" srcId="{2A607C0C-3EB8-45F1-B629-67EDA6D94A6B}" destId="{F2EBEDD2-61F5-45B4-A1C2-26DFD247C993}" srcOrd="0" destOrd="0" presId="urn:microsoft.com/office/officeart/2005/8/layout/chevron1"/>
    <dgm:cxn modelId="{03C3C43A-156A-4A81-AE66-2D5B01B0D8E7}" type="presParOf" srcId="{2A607C0C-3EB8-45F1-B629-67EDA6D94A6B}" destId="{827844A3-CF57-4DA5-9AA0-DE0C994569D5}" srcOrd="1" destOrd="0" presId="urn:microsoft.com/office/officeart/2005/8/layout/chevron1"/>
    <dgm:cxn modelId="{4B6DF129-816F-4B4B-AC84-0D2E31266ED9}" type="presParOf" srcId="{2A607C0C-3EB8-45F1-B629-67EDA6D94A6B}" destId="{DD053FA9-DADB-4786-B742-D033F925CB50}" srcOrd="2" destOrd="0" presId="urn:microsoft.com/office/officeart/2005/8/layout/chevron1"/>
    <dgm:cxn modelId="{8239406A-8396-4CF1-AD31-11D4016A63C5}" type="presParOf" srcId="{2A607C0C-3EB8-45F1-B629-67EDA6D94A6B}" destId="{93F0984B-E533-4DF2-ACBC-09368645281D}" srcOrd="3" destOrd="0" presId="urn:microsoft.com/office/officeart/2005/8/layout/chevron1"/>
    <dgm:cxn modelId="{DD7D2464-F005-4D7D-925D-FFA299F67BBE}" type="presParOf" srcId="{2A607C0C-3EB8-45F1-B629-67EDA6D94A6B}" destId="{56D09BDE-90ED-4D60-A082-84790D3E1A08}" srcOrd="4" destOrd="0" presId="urn:microsoft.com/office/officeart/2005/8/layout/chevron1"/>
    <dgm:cxn modelId="{BD669108-1D75-4EC7-A9A2-86E248515993}" type="presParOf" srcId="{2A607C0C-3EB8-45F1-B629-67EDA6D94A6B}" destId="{775F6BDF-E7CF-4D0E-BE1E-3673996D4272}" srcOrd="5" destOrd="0" presId="urn:microsoft.com/office/officeart/2005/8/layout/chevron1"/>
    <dgm:cxn modelId="{4AD4293F-D8D0-4789-B0A8-A4C6A09C0DE7}" type="presParOf" srcId="{2A607C0C-3EB8-45F1-B629-67EDA6D94A6B}" destId="{74531E9E-3B0E-49CD-A3E7-4ED36CD3DE7B}" srcOrd="6" destOrd="0" presId="urn:microsoft.com/office/officeart/2005/8/layout/chevron1"/>
    <dgm:cxn modelId="{6F76E3B9-2FF2-4F20-B364-1C816393F173}" type="presParOf" srcId="{2A607C0C-3EB8-45F1-B629-67EDA6D94A6B}" destId="{4F2525E4-524C-4A89-A037-8E5956BBC4A7}" srcOrd="7" destOrd="0" presId="urn:microsoft.com/office/officeart/2005/8/layout/chevron1"/>
    <dgm:cxn modelId="{C0334565-0310-4926-905C-F436F177F545}" type="presParOf" srcId="{2A607C0C-3EB8-45F1-B629-67EDA6D94A6B}" destId="{739EE5CD-0466-451C-AA25-5A2B718B8530}" srcOrd="8" destOrd="0" presId="urn:microsoft.com/office/officeart/2005/8/layout/chevron1"/>
    <dgm:cxn modelId="{C07F6AA9-88FB-4636-A38D-4912A57955CD}" type="presParOf" srcId="{2A607C0C-3EB8-45F1-B629-67EDA6D94A6B}" destId="{65D6454A-CF07-489F-B90D-DBB7C57660CD}" srcOrd="9" destOrd="0" presId="urn:microsoft.com/office/officeart/2005/8/layout/chevron1"/>
    <dgm:cxn modelId="{8D4D75F3-A829-4261-9F09-A4A5F74BDFE0}" type="presParOf" srcId="{2A607C0C-3EB8-45F1-B629-67EDA6D94A6B}" destId="{80F3A92C-7777-484E-B3D5-8CA06A5D3DF2}" srcOrd="10" destOrd="0" presId="urn:microsoft.com/office/officeart/2005/8/layout/chevron1"/>
    <dgm:cxn modelId="{0D642E97-22FA-4787-A0B1-6A66CFEE4F32}" type="presParOf" srcId="{2A607C0C-3EB8-45F1-B629-67EDA6D94A6B}" destId="{3C9004AE-A4B8-475A-8B3B-3EC2BC3F7CEE}" srcOrd="11" destOrd="0" presId="urn:microsoft.com/office/officeart/2005/8/layout/chevron1"/>
    <dgm:cxn modelId="{4B88F79D-80A1-4A00-910A-62DA8E577E70}" type="presParOf" srcId="{2A607C0C-3EB8-45F1-B629-67EDA6D94A6B}" destId="{42ECB8BB-9E85-4576-A3DA-9F2D8C66A19A}" srcOrd="12" destOrd="0" presId="urn:microsoft.com/office/officeart/2005/8/layout/chevron1"/>
    <dgm:cxn modelId="{C1F4AEC5-DE78-485F-802D-823F1DCF0C09}" type="presParOf" srcId="{2A607C0C-3EB8-45F1-B629-67EDA6D94A6B}" destId="{E836B926-1A33-4C01-BD18-FEC906E245D6}" srcOrd="13" destOrd="0" presId="urn:microsoft.com/office/officeart/2005/8/layout/chevron1"/>
    <dgm:cxn modelId="{D6826B7B-85E1-452C-8FAE-B7BF5ECCE28C}" type="presParOf" srcId="{2A607C0C-3EB8-45F1-B629-67EDA6D94A6B}" destId="{AB64A824-8497-4807-BC83-37EEDBB496E1}" srcOrd="14" destOrd="0" presId="urn:microsoft.com/office/officeart/2005/8/layout/chevron1"/>
    <dgm:cxn modelId="{6264DAAE-74D5-43BD-93DC-1181DDBB37BE}" type="presParOf" srcId="{2A607C0C-3EB8-45F1-B629-67EDA6D94A6B}" destId="{01263985-ECBC-4BC0-9BE2-749CDA7B8BA6}" srcOrd="15" destOrd="0" presId="urn:microsoft.com/office/officeart/2005/8/layout/chevron1"/>
    <dgm:cxn modelId="{7EA79894-960E-4B28-A3DF-B1FB664BFF45}" type="presParOf" srcId="{2A607C0C-3EB8-45F1-B629-67EDA6D94A6B}" destId="{2D01C74B-ABCB-4CB1-B8E8-3A497B669C29}" srcOrd="16" destOrd="0" presId="urn:microsoft.com/office/officeart/2005/8/layout/chevron1"/>
    <dgm:cxn modelId="{C82724F5-E51D-443D-827F-9203CDEE6303}" type="presParOf" srcId="{2A607C0C-3EB8-45F1-B629-67EDA6D94A6B}" destId="{210EE4D2-128F-46C3-BD1E-E43DDA41AE19}" srcOrd="17" destOrd="0" presId="urn:microsoft.com/office/officeart/2005/8/layout/chevron1"/>
    <dgm:cxn modelId="{ABD9A880-C21F-4ADE-8A68-8F849096F5D7}" type="presParOf" srcId="{2A607C0C-3EB8-45F1-B629-67EDA6D94A6B}" destId="{7D311B94-CA40-4DD3-AD7F-F2872454316E}" srcOrd="1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23D3E-2053-40D8-9EFB-29DA7FA670B1}">
      <dsp:nvSpPr>
        <dsp:cNvPr id="0" name=""/>
        <dsp:cNvSpPr/>
      </dsp:nvSpPr>
      <dsp:spPr>
        <a:xfrm>
          <a:off x="0" y="0"/>
          <a:ext cx="10515600" cy="1242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55B06D-B07C-41C1-A1B4-163036E5B497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79935E-9F31-4678-B2A7-49C26B2C4FB1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Maximize the health, safety, and economic well-being of all people living in our communities. </a:t>
          </a:r>
          <a:endParaRPr lang="en-US" sz="2400" kern="1200" dirty="0"/>
        </a:p>
      </dsp:txBody>
      <dsp:txXfrm>
        <a:off x="1435590" y="531"/>
        <a:ext cx="9080009" cy="1242935"/>
      </dsp:txXfrm>
    </dsp:sp>
    <dsp:sp modelId="{646D6818-6466-44A3-95F5-1D2FC01306A9}">
      <dsp:nvSpPr>
        <dsp:cNvPr id="0" name=""/>
        <dsp:cNvSpPr/>
      </dsp:nvSpPr>
      <dsp:spPr>
        <a:xfrm>
          <a:off x="0" y="1332287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CF8F73-E932-44CC-A961-DE24ED6C15DE}">
      <dsp:nvSpPr>
        <dsp:cNvPr id="0" name=""/>
        <dsp:cNvSpPr/>
      </dsp:nvSpPr>
      <dsp:spPr>
        <a:xfrm>
          <a:off x="375988" y="1611946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2F2AD4-7EEA-4D9A-91E0-924FB12EDDEE}">
      <dsp:nvSpPr>
        <dsp:cNvPr id="0" name=""/>
        <dsp:cNvSpPr/>
      </dsp:nvSpPr>
      <dsp:spPr>
        <a:xfrm>
          <a:off x="1435590" y="1332287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Planners take a broad view and look at how the pieces of a community — buildings, roads, and parks — fit together like pieces of a puzzle. </a:t>
          </a:r>
          <a:endParaRPr lang="en-US" sz="2400" kern="1200" dirty="0"/>
        </a:p>
      </dsp:txBody>
      <dsp:txXfrm>
        <a:off x="1435590" y="1332287"/>
        <a:ext cx="9080009" cy="1242935"/>
      </dsp:txXfrm>
    </dsp:sp>
    <dsp:sp modelId="{E88F60B0-2566-48EB-8A62-866748ABEFD7}">
      <dsp:nvSpPr>
        <dsp:cNvPr id="0" name=""/>
        <dsp:cNvSpPr/>
      </dsp:nvSpPr>
      <dsp:spPr>
        <a:xfrm>
          <a:off x="0" y="2693016"/>
          <a:ext cx="10515600" cy="1242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15B77F-C44C-4078-BA8A-8FCD76D6ADBB}">
      <dsp:nvSpPr>
        <dsp:cNvPr id="0" name=""/>
        <dsp:cNvSpPr/>
      </dsp:nvSpPr>
      <dsp:spPr>
        <a:xfrm>
          <a:off x="375988" y="2972666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E3968E-12C1-417D-B21F-1ABA454C316C}">
      <dsp:nvSpPr>
        <dsp:cNvPr id="0" name=""/>
        <dsp:cNvSpPr/>
      </dsp:nvSpPr>
      <dsp:spPr>
        <a:xfrm>
          <a:off x="1435590" y="2693016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Planners make recommendations on how the community should proceed</a:t>
          </a:r>
          <a:endParaRPr lang="en-US" sz="2400" kern="1200" dirty="0"/>
        </a:p>
      </dsp:txBody>
      <dsp:txXfrm>
        <a:off x="1435590" y="2693016"/>
        <a:ext cx="90800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06CDF-FB2B-4A75-B453-A69572DD1DBC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Land Use</a:t>
          </a:r>
        </a:p>
      </dsp:txBody>
      <dsp:txXfrm>
        <a:off x="582645" y="1178"/>
        <a:ext cx="2174490" cy="1304694"/>
      </dsp:txXfrm>
    </dsp:sp>
    <dsp:sp modelId="{63021545-28F3-4DEC-90F4-90347DE6F401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Circulation</a:t>
          </a:r>
        </a:p>
      </dsp:txBody>
      <dsp:txXfrm>
        <a:off x="2974584" y="1178"/>
        <a:ext cx="2174490" cy="1304694"/>
      </dsp:txXfrm>
    </dsp:sp>
    <dsp:sp modelId="{D579CCC6-8644-4B01-90E8-2C9C307F6E0D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Conservation (Natural Resources)</a:t>
          </a:r>
        </a:p>
      </dsp:txBody>
      <dsp:txXfrm>
        <a:off x="5366524" y="1178"/>
        <a:ext cx="2174490" cy="1304694"/>
      </dsp:txXfrm>
    </dsp:sp>
    <dsp:sp modelId="{0FA20E02-90B9-4DB9-9124-0E326988A2FA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Open Space (Parks and Recreation)</a:t>
          </a:r>
        </a:p>
      </dsp:txBody>
      <dsp:txXfrm>
        <a:off x="7758464" y="1178"/>
        <a:ext cx="2174490" cy="1304694"/>
      </dsp:txXfrm>
    </dsp:sp>
    <dsp:sp modelId="{DB928F2F-4483-470D-9CB3-6A3E6E6F9A38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Noise</a:t>
          </a:r>
        </a:p>
      </dsp:txBody>
      <dsp:txXfrm>
        <a:off x="582645" y="1523321"/>
        <a:ext cx="2174490" cy="1304694"/>
      </dsp:txXfrm>
    </dsp:sp>
    <dsp:sp modelId="{E37D2DB3-ADB1-4B67-AB8F-5EB412AD8ACD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Safety</a:t>
          </a:r>
        </a:p>
      </dsp:txBody>
      <dsp:txXfrm>
        <a:off x="2974584" y="1523321"/>
        <a:ext cx="2174490" cy="1304694"/>
      </dsp:txXfrm>
    </dsp:sp>
    <dsp:sp modelId="{6F78ACDB-8353-40FD-8315-D119108DCFDD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Housing</a:t>
          </a:r>
        </a:p>
      </dsp:txBody>
      <dsp:txXfrm>
        <a:off x="5366524" y="1523321"/>
        <a:ext cx="2174490" cy="1304694"/>
      </dsp:txXfrm>
    </dsp:sp>
    <dsp:sp modelId="{15656824-1026-45F6-A358-C01ABD11A26A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Environmental Justice</a:t>
          </a:r>
        </a:p>
      </dsp:txBody>
      <dsp:txXfrm>
        <a:off x="7758464" y="1523321"/>
        <a:ext cx="2174490" cy="1304694"/>
      </dsp:txXfrm>
    </dsp:sp>
    <dsp:sp modelId="{B1DC8AD6-3247-4C8E-A47D-793CCC362EA9}">
      <dsp:nvSpPr>
        <dsp:cNvPr id="0" name=""/>
        <dsp:cNvSpPr/>
      </dsp:nvSpPr>
      <dsp:spPr>
        <a:xfrm>
          <a:off x="4170554" y="3045465"/>
          <a:ext cx="2174490" cy="130469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Optional: Public Facilities</a:t>
          </a:r>
        </a:p>
      </dsp:txBody>
      <dsp:txXfrm>
        <a:off x="4170554" y="3045465"/>
        <a:ext cx="2174490" cy="1304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9384E5-FDB6-4B0E-BEEC-3D5A06379331}">
      <dsp:nvSpPr>
        <dsp:cNvPr id="0" name=""/>
        <dsp:cNvSpPr/>
      </dsp:nvSpPr>
      <dsp:spPr>
        <a:xfrm>
          <a:off x="836439" y="799132"/>
          <a:ext cx="2052513" cy="20525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D43C5-88F5-4DAE-B2EF-3388061E1808}">
      <dsp:nvSpPr>
        <dsp:cNvPr id="0" name=""/>
        <dsp:cNvSpPr/>
      </dsp:nvSpPr>
      <dsp:spPr>
        <a:xfrm>
          <a:off x="417971" y="2832205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Foundation</a:t>
          </a:r>
        </a:p>
      </dsp:txBody>
      <dsp:txXfrm>
        <a:off x="417971" y="2832205"/>
        <a:ext cx="2889450" cy="720000"/>
      </dsp:txXfrm>
    </dsp:sp>
    <dsp:sp modelId="{DE9705CC-D67D-4A6D-A4D6-96706C66043C}">
      <dsp:nvSpPr>
        <dsp:cNvPr id="0" name=""/>
        <dsp:cNvSpPr/>
      </dsp:nvSpPr>
      <dsp:spPr>
        <a:xfrm>
          <a:off x="4231543" y="799132"/>
          <a:ext cx="2052513" cy="20525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067AB-D26B-43BE-8FE0-995D3002B597}">
      <dsp:nvSpPr>
        <dsp:cNvPr id="0" name=""/>
        <dsp:cNvSpPr/>
      </dsp:nvSpPr>
      <dsp:spPr>
        <a:xfrm>
          <a:off x="3813075" y="2832205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Exploration</a:t>
          </a:r>
        </a:p>
      </dsp:txBody>
      <dsp:txXfrm>
        <a:off x="3813075" y="2832205"/>
        <a:ext cx="2889450" cy="720000"/>
      </dsp:txXfrm>
    </dsp:sp>
    <dsp:sp modelId="{5437DB17-3EAF-4B86-9F04-5079AA346D74}">
      <dsp:nvSpPr>
        <dsp:cNvPr id="0" name=""/>
        <dsp:cNvSpPr/>
      </dsp:nvSpPr>
      <dsp:spPr>
        <a:xfrm>
          <a:off x="7626646" y="799132"/>
          <a:ext cx="2052513" cy="20525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B31E4-9D51-4589-9406-A1921785F617}">
      <dsp:nvSpPr>
        <dsp:cNvPr id="0" name=""/>
        <dsp:cNvSpPr/>
      </dsp:nvSpPr>
      <dsp:spPr>
        <a:xfrm>
          <a:off x="7208178" y="2832205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Refinement</a:t>
          </a:r>
        </a:p>
      </dsp:txBody>
      <dsp:txXfrm>
        <a:off x="7208178" y="2832205"/>
        <a:ext cx="28894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BEDD2-61F5-45B4-A1C2-26DFD247C993}">
      <dsp:nvSpPr>
        <dsp:cNvPr id="0" name=""/>
        <dsp:cNvSpPr/>
      </dsp:nvSpPr>
      <dsp:spPr>
        <a:xfrm>
          <a:off x="1283" y="1944613"/>
          <a:ext cx="1155278" cy="462111"/>
        </a:xfrm>
        <a:prstGeom prst="chevron">
          <a:avLst/>
        </a:prstGeom>
        <a:solidFill>
          <a:srgbClr val="781D4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  <a:cs typeface="Arial" panose="020B0604020202020204" pitchFamily="34" charset="0"/>
            </a:rPr>
            <a:t>January</a:t>
          </a:r>
        </a:p>
      </dsp:txBody>
      <dsp:txXfrm>
        <a:off x="232339" y="1944613"/>
        <a:ext cx="693167" cy="462111"/>
      </dsp:txXfrm>
    </dsp:sp>
    <dsp:sp modelId="{DD053FA9-DADB-4786-B742-D033F925CB50}">
      <dsp:nvSpPr>
        <dsp:cNvPr id="0" name=""/>
        <dsp:cNvSpPr/>
      </dsp:nvSpPr>
      <dsp:spPr>
        <a:xfrm>
          <a:off x="1041034" y="1944613"/>
          <a:ext cx="1155278" cy="462111"/>
        </a:xfrm>
        <a:prstGeom prst="chevron">
          <a:avLst/>
        </a:prstGeom>
        <a:solidFill>
          <a:srgbClr val="781D4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</a:rPr>
            <a:t>February</a:t>
          </a:r>
        </a:p>
      </dsp:txBody>
      <dsp:txXfrm>
        <a:off x="1272090" y="1944613"/>
        <a:ext cx="693167" cy="462111"/>
      </dsp:txXfrm>
    </dsp:sp>
    <dsp:sp modelId="{56D09BDE-90ED-4D60-A082-84790D3E1A08}">
      <dsp:nvSpPr>
        <dsp:cNvPr id="0" name=""/>
        <dsp:cNvSpPr/>
      </dsp:nvSpPr>
      <dsp:spPr>
        <a:xfrm>
          <a:off x="2080784" y="1944613"/>
          <a:ext cx="1155278" cy="462111"/>
        </a:xfrm>
        <a:prstGeom prst="chevron">
          <a:avLst/>
        </a:prstGeom>
        <a:solidFill>
          <a:srgbClr val="A342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</a:rPr>
            <a:t>March</a:t>
          </a:r>
        </a:p>
      </dsp:txBody>
      <dsp:txXfrm>
        <a:off x="2311840" y="1944613"/>
        <a:ext cx="693167" cy="462111"/>
      </dsp:txXfrm>
    </dsp:sp>
    <dsp:sp modelId="{74531E9E-3B0E-49CD-A3E7-4ED36CD3DE7B}">
      <dsp:nvSpPr>
        <dsp:cNvPr id="0" name=""/>
        <dsp:cNvSpPr/>
      </dsp:nvSpPr>
      <dsp:spPr>
        <a:xfrm>
          <a:off x="3120535" y="1944613"/>
          <a:ext cx="1155278" cy="462111"/>
        </a:xfrm>
        <a:prstGeom prst="chevron">
          <a:avLst/>
        </a:prstGeom>
        <a:solidFill>
          <a:srgbClr val="A342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</a:rPr>
            <a:t>April</a:t>
          </a:r>
        </a:p>
      </dsp:txBody>
      <dsp:txXfrm>
        <a:off x="3351591" y="1944613"/>
        <a:ext cx="693167" cy="462111"/>
      </dsp:txXfrm>
    </dsp:sp>
    <dsp:sp modelId="{739EE5CD-0466-451C-AA25-5A2B718B8530}">
      <dsp:nvSpPr>
        <dsp:cNvPr id="0" name=""/>
        <dsp:cNvSpPr/>
      </dsp:nvSpPr>
      <dsp:spPr>
        <a:xfrm>
          <a:off x="4160285" y="1944613"/>
          <a:ext cx="1155278" cy="462111"/>
        </a:xfrm>
        <a:prstGeom prst="chevron">
          <a:avLst/>
        </a:prstGeom>
        <a:solidFill>
          <a:srgbClr val="A342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</a:rPr>
            <a:t>May</a:t>
          </a:r>
        </a:p>
      </dsp:txBody>
      <dsp:txXfrm>
        <a:off x="4391341" y="1944613"/>
        <a:ext cx="693167" cy="462111"/>
      </dsp:txXfrm>
    </dsp:sp>
    <dsp:sp modelId="{80F3A92C-7777-484E-B3D5-8CA06A5D3DF2}">
      <dsp:nvSpPr>
        <dsp:cNvPr id="0" name=""/>
        <dsp:cNvSpPr/>
      </dsp:nvSpPr>
      <dsp:spPr>
        <a:xfrm>
          <a:off x="5200036" y="1944613"/>
          <a:ext cx="1155278" cy="462111"/>
        </a:xfrm>
        <a:prstGeom prst="chevron">
          <a:avLst/>
        </a:prstGeom>
        <a:solidFill>
          <a:srgbClr val="A342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</a:rPr>
            <a:t>June</a:t>
          </a:r>
        </a:p>
      </dsp:txBody>
      <dsp:txXfrm>
        <a:off x="5431092" y="1944613"/>
        <a:ext cx="693167" cy="462111"/>
      </dsp:txXfrm>
    </dsp:sp>
    <dsp:sp modelId="{42ECB8BB-9E85-4576-A3DA-9F2D8C66A19A}">
      <dsp:nvSpPr>
        <dsp:cNvPr id="0" name=""/>
        <dsp:cNvSpPr/>
      </dsp:nvSpPr>
      <dsp:spPr>
        <a:xfrm>
          <a:off x="6239786" y="1944613"/>
          <a:ext cx="1155278" cy="462111"/>
        </a:xfrm>
        <a:prstGeom prst="chevron">
          <a:avLst/>
        </a:prstGeom>
        <a:solidFill>
          <a:srgbClr val="A3423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</a:rPr>
            <a:t>July</a:t>
          </a:r>
        </a:p>
      </dsp:txBody>
      <dsp:txXfrm>
        <a:off x="6470842" y="1944613"/>
        <a:ext cx="693167" cy="462111"/>
      </dsp:txXfrm>
    </dsp:sp>
    <dsp:sp modelId="{AB64A824-8497-4807-BC83-37EEDBB496E1}">
      <dsp:nvSpPr>
        <dsp:cNvPr id="0" name=""/>
        <dsp:cNvSpPr/>
      </dsp:nvSpPr>
      <dsp:spPr>
        <a:xfrm>
          <a:off x="7279537" y="1944613"/>
          <a:ext cx="1155278" cy="462111"/>
        </a:xfrm>
        <a:prstGeom prst="chevron">
          <a:avLst/>
        </a:prstGeom>
        <a:solidFill>
          <a:srgbClr val="DE834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</a:rPr>
            <a:t>August</a:t>
          </a:r>
        </a:p>
      </dsp:txBody>
      <dsp:txXfrm>
        <a:off x="7510593" y="1944613"/>
        <a:ext cx="693167" cy="462111"/>
      </dsp:txXfrm>
    </dsp:sp>
    <dsp:sp modelId="{2D01C74B-ABCB-4CB1-B8E8-3A497B669C29}">
      <dsp:nvSpPr>
        <dsp:cNvPr id="0" name=""/>
        <dsp:cNvSpPr/>
      </dsp:nvSpPr>
      <dsp:spPr>
        <a:xfrm>
          <a:off x="8319287" y="1944613"/>
          <a:ext cx="1155278" cy="462111"/>
        </a:xfrm>
        <a:prstGeom prst="chevron">
          <a:avLst/>
        </a:prstGeom>
        <a:solidFill>
          <a:srgbClr val="DE834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</a:rPr>
            <a:t>September</a:t>
          </a:r>
        </a:p>
      </dsp:txBody>
      <dsp:txXfrm>
        <a:off x="8550343" y="1944613"/>
        <a:ext cx="693167" cy="462111"/>
      </dsp:txXfrm>
    </dsp:sp>
    <dsp:sp modelId="{7D311B94-CA40-4DD3-AD7F-F2872454316E}">
      <dsp:nvSpPr>
        <dsp:cNvPr id="0" name=""/>
        <dsp:cNvSpPr/>
      </dsp:nvSpPr>
      <dsp:spPr>
        <a:xfrm>
          <a:off x="9359038" y="1944613"/>
          <a:ext cx="1155278" cy="462111"/>
        </a:xfrm>
        <a:prstGeom prst="chevron">
          <a:avLst/>
        </a:prstGeom>
        <a:solidFill>
          <a:srgbClr val="DE834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n-lt"/>
            </a:rPr>
            <a:t>October</a:t>
          </a:r>
        </a:p>
      </dsp:txBody>
      <dsp:txXfrm>
        <a:off x="9590094" y="1944613"/>
        <a:ext cx="693167" cy="462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0DCA7-C6A7-4E45-9D21-119F431D6CD9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1BF10-7B36-464B-8AAA-8CF0674DEF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855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9B9AC-7DAB-4588-9337-AABF8BA02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15189-E06F-459C-9B9A-42ABCB53B4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5E586-674B-4CF2-959E-4511B688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9E54A-6975-489D-9E70-014A81032C3D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F2D80-A2DE-4663-931E-BEFD43ECB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CD2CF-1EF4-4360-B757-DFC3617BF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1C9DF-3D5C-486F-8D39-27596A532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7BD90-199A-4F0C-8A5E-C7984E061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6389-12B9-44AF-BB02-C63F6616CA7F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796CB-E7A8-40B8-B2CE-9FE1DA6D7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50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43618D-3CD9-46ED-97F8-5631B6EA7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DCB984-17C0-4455-BEC1-FD40E02BD7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95573-E910-437E-813B-36970327E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A1E5-AE8E-4BCF-ACF3-69142BB0CDD2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69534-0820-4FA3-A9E2-355180EA5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7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0B207-80B2-4E97-98B3-B24AE2B90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7518B-C751-42E9-93DF-E4D5A1E2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CF9D2-8D46-47CD-A757-0A4D715E8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7397B-E4A4-4303-BE18-FE725C11286F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E4DBC-B9C0-4DA1-82F6-CA1B77A45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0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1C4C8-A863-4ACA-9D7B-717FAC343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4744C-1373-4DAF-BB9F-830509C9F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8A4FC-C18F-4D9F-BF27-A162E7CEA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D6D35-FC0C-4903-8F5C-7B68F6FF6994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D3F9E-38C5-47D5-9013-AD9F260E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63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0BD41-ACF0-41D6-B9E0-E2D0251C9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5D5A9-76A1-4C92-A5B0-E53EF0E2C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92F91-786F-4ECC-A9E4-998291913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2A11E-EFBF-4D56-ACC1-9A84C094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8429-A845-4C82-9EC7-ACF7CBDA186D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2F0A9-BFA1-44E2-86E5-69E57ADD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02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F69EB-81E0-4457-87AB-642EBFF93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CDD95-43F4-41F6-8544-30859BD85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FAE31-8FD1-4D71-BB0C-FBCA5E45C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E0711A-230D-41D4-AF70-493F567FCE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03855D-7B9C-4419-A996-F0B93A97E1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D90699-FA50-4915-9639-F413E14A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BE50-A70B-4753-9A4A-EE47D379D3FB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1C5201-7285-4D84-98C7-C9B57B034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7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CC5EA-B0D5-4B59-8D60-13FC6B68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EDEC51-0E77-4AEE-88F0-12322377F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DA7E-225C-4EF1-9E48-A88E0F8234D6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1080E4-0D7D-4973-A334-767D9E46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41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0549D4-45F1-4FA9-901B-7876166D3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9D34-556D-4038-96E7-781D7AC06FC6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D8A43-8145-4A68-BA61-42A412ECD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89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D89DB-2A6C-4BE4-A59F-BD761FD2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F1519-A027-4C77-8947-999D61F9C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6A2546-7CAA-45CE-B298-431511080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7950B-08F3-44B7-BA47-C9C5572B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6E72-E5FF-4C2B-914F-E4C307484399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FE978-60DC-43B7-BC9E-0A1BC45BD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290D6-C937-4168-81D1-8A579595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2AA2D8-7DBD-42DA-B3AF-330F957D8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336CB-76E7-409E-B2F4-2E87E5B3C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89D2E-705F-4BF3-9D6E-326CDA942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25F1C-2FA4-4CB0-9FE8-492434F38740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48E00C-F923-4BBD-8015-108211D22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4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E56AF7-C509-4AC3-96E8-F1E4A4B4F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2967B-029E-4AA0-98A2-AD39222E1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1538A-ADB8-45D8-BD6E-FC3871AFE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008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CCE7A-80FF-413C-9269-EE69F665F232}" type="datetime1">
              <a:rPr lang="en-US" smtClean="0"/>
              <a:t>1/18/2022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BF7C0-F42B-4F0C-8D7F-F9F591F6C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E87DA-B2E8-4D35-81E5-A6D5F5C2155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483E24C2-E96F-4180-B970-ED465DFB237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9" y="5537687"/>
            <a:ext cx="5378335" cy="127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15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55F70-C59E-45C5-B01C-44FB27DA35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General Plan 2044 Scoping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E63C10-7263-43F6-AB68-DC0252819B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Tuesday, January 18,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21904-0624-4D6B-B454-05E7E2E9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40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C1984-A208-40F3-B77F-4A3D1FE4C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Engagement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23E08-20D0-49B8-BDE0-524422618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0133D90-A32F-4066-990E-9FDAD1AD77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7188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C3A1B4-FDE4-4894-8C68-FDF29F1B41BF}"/>
              </a:ext>
            </a:extLst>
          </p:cNvPr>
          <p:cNvCxnSpPr/>
          <p:nvPr/>
        </p:nvCxnSpPr>
        <p:spPr>
          <a:xfrm flipV="1">
            <a:off x="1500184" y="3244925"/>
            <a:ext cx="0" cy="514350"/>
          </a:xfrm>
          <a:prstGeom prst="line">
            <a:avLst/>
          </a:prstGeom>
          <a:ln w="28575">
            <a:solidFill>
              <a:srgbClr val="781D4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19C849-1651-47DF-86B4-631664CCB704}"/>
              </a:ext>
            </a:extLst>
          </p:cNvPr>
          <p:cNvCxnSpPr/>
          <p:nvPr/>
        </p:nvCxnSpPr>
        <p:spPr>
          <a:xfrm flipV="1">
            <a:off x="2692802" y="3244925"/>
            <a:ext cx="0" cy="514350"/>
          </a:xfrm>
          <a:prstGeom prst="line">
            <a:avLst/>
          </a:prstGeom>
          <a:ln w="28575">
            <a:solidFill>
              <a:srgbClr val="781D4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4EF66A-F6C6-4FFB-8D92-F6BFE1F90886}"/>
              </a:ext>
            </a:extLst>
          </p:cNvPr>
          <p:cNvCxnSpPr/>
          <p:nvPr/>
        </p:nvCxnSpPr>
        <p:spPr>
          <a:xfrm flipV="1">
            <a:off x="5257450" y="3236193"/>
            <a:ext cx="0" cy="514350"/>
          </a:xfrm>
          <a:prstGeom prst="line">
            <a:avLst/>
          </a:prstGeom>
          <a:ln w="28575">
            <a:solidFill>
              <a:srgbClr val="A342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3EF6CCC-51FB-4CF1-8FE8-1FD4E5F4DAD5}"/>
              </a:ext>
            </a:extLst>
          </p:cNvPr>
          <p:cNvCxnSpPr/>
          <p:nvPr/>
        </p:nvCxnSpPr>
        <p:spPr>
          <a:xfrm flipV="1">
            <a:off x="4128906" y="3236193"/>
            <a:ext cx="0" cy="514350"/>
          </a:xfrm>
          <a:prstGeom prst="line">
            <a:avLst/>
          </a:prstGeom>
          <a:ln w="28575">
            <a:solidFill>
              <a:srgbClr val="A342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8F8F1CC-FAC6-4652-9229-2C23ED0A132D}"/>
              </a:ext>
            </a:extLst>
          </p:cNvPr>
          <p:cNvCxnSpPr/>
          <p:nvPr/>
        </p:nvCxnSpPr>
        <p:spPr>
          <a:xfrm flipV="1">
            <a:off x="6818114" y="3244925"/>
            <a:ext cx="0" cy="514350"/>
          </a:xfrm>
          <a:prstGeom prst="line">
            <a:avLst/>
          </a:prstGeom>
          <a:ln w="28575">
            <a:solidFill>
              <a:srgbClr val="A342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8C1C6E8-59D5-48DB-B3BE-8B073F06FFF9}"/>
              </a:ext>
            </a:extLst>
          </p:cNvPr>
          <p:cNvCxnSpPr/>
          <p:nvPr/>
        </p:nvCxnSpPr>
        <p:spPr>
          <a:xfrm flipV="1">
            <a:off x="8379449" y="3244925"/>
            <a:ext cx="0" cy="514350"/>
          </a:xfrm>
          <a:prstGeom prst="line">
            <a:avLst/>
          </a:prstGeom>
          <a:ln w="28575">
            <a:solidFill>
              <a:srgbClr val="DE834D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635BB02-40F6-48FF-A7CB-434F0283C21F}"/>
              </a:ext>
            </a:extLst>
          </p:cNvPr>
          <p:cNvSpPr txBox="1"/>
          <p:nvPr/>
        </p:nvSpPr>
        <p:spPr>
          <a:xfrm>
            <a:off x="1020837" y="2438793"/>
            <a:ext cx="9586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cs typeface="Arial" panose="020B0604020202020204" pitchFamily="34" charset="0"/>
              </a:rPr>
              <a:t>Public Scoping Meetings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FC6857-A0E7-4099-B214-E8D0827A95AF}"/>
              </a:ext>
            </a:extLst>
          </p:cNvPr>
          <p:cNvSpPr txBox="1"/>
          <p:nvPr/>
        </p:nvSpPr>
        <p:spPr>
          <a:xfrm>
            <a:off x="2199344" y="2672296"/>
            <a:ext cx="1003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cs typeface="Arial" panose="020B0604020202020204" pitchFamily="34" charset="0"/>
              </a:rPr>
              <a:t>Visioning Workshop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F4194C-95EB-4FFC-80F7-000DE1E99DCA}"/>
              </a:ext>
            </a:extLst>
          </p:cNvPr>
          <p:cNvSpPr txBox="1"/>
          <p:nvPr/>
        </p:nvSpPr>
        <p:spPr>
          <a:xfrm>
            <a:off x="4786068" y="2456852"/>
            <a:ext cx="1003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cs typeface="Arial" panose="020B0604020202020204" pitchFamily="34" charset="0"/>
              </a:rPr>
              <a:t>Focus Group Interviews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BCD9A2-5096-4D3B-868A-A1721AA14482}"/>
              </a:ext>
            </a:extLst>
          </p:cNvPr>
          <p:cNvSpPr txBox="1"/>
          <p:nvPr/>
        </p:nvSpPr>
        <p:spPr>
          <a:xfrm>
            <a:off x="3639195" y="2290818"/>
            <a:ext cx="1003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cs typeface="Arial" panose="020B0604020202020204" pitchFamily="34" charset="0"/>
              </a:rPr>
              <a:t>Special Topic Workshop #1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1E0DEA-0EA4-43FE-8864-BD5B6096A133}"/>
              </a:ext>
            </a:extLst>
          </p:cNvPr>
          <p:cNvSpPr txBox="1"/>
          <p:nvPr/>
        </p:nvSpPr>
        <p:spPr>
          <a:xfrm>
            <a:off x="6335943" y="2319378"/>
            <a:ext cx="1003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cs typeface="Arial" panose="020B0604020202020204" pitchFamily="34" charset="0"/>
              </a:rPr>
              <a:t>Special Topic Workshop #2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6EF8AD-41B9-421D-9EFE-92CF3B4DA8C6}"/>
              </a:ext>
            </a:extLst>
          </p:cNvPr>
          <p:cNvSpPr txBox="1"/>
          <p:nvPr/>
        </p:nvSpPr>
        <p:spPr>
          <a:xfrm>
            <a:off x="7580731" y="2586768"/>
            <a:ext cx="1597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cs typeface="Arial" panose="020B0604020202020204" pitchFamily="34" charset="0"/>
              </a:rPr>
              <a:t>Recommendation Workshop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C1E5061-DB28-4709-995E-E0901CCBEFFE}"/>
              </a:ext>
            </a:extLst>
          </p:cNvPr>
          <p:cNvSpPr txBox="1"/>
          <p:nvPr/>
        </p:nvSpPr>
        <p:spPr>
          <a:xfrm>
            <a:off x="901996" y="4350327"/>
            <a:ext cx="1933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81D42"/>
                </a:solidFill>
                <a:latin typeface="+mj-lt"/>
              </a:rPr>
              <a:t>Foundation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64975B-5EEC-463A-84BE-ACFB94B945E5}"/>
              </a:ext>
            </a:extLst>
          </p:cNvPr>
          <p:cNvSpPr txBox="1"/>
          <p:nvPr/>
        </p:nvSpPr>
        <p:spPr>
          <a:xfrm>
            <a:off x="4572648" y="4350327"/>
            <a:ext cx="1933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A3423C"/>
                </a:solidFill>
                <a:latin typeface="+mj-lt"/>
              </a:rPr>
              <a:t>Exploration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B2D488-1D3A-4680-97D9-3239D63DDC4A}"/>
              </a:ext>
            </a:extLst>
          </p:cNvPr>
          <p:cNvSpPr txBox="1"/>
          <p:nvPr/>
        </p:nvSpPr>
        <p:spPr>
          <a:xfrm>
            <a:off x="8721728" y="4350327"/>
            <a:ext cx="1933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DE834D"/>
                </a:solidFill>
                <a:latin typeface="+mj-lt"/>
              </a:rPr>
              <a:t>Refinement</a:t>
            </a:r>
          </a:p>
        </p:txBody>
      </p:sp>
    </p:spTree>
    <p:extLst>
      <p:ext uri="{BB962C8B-B14F-4D97-AF65-F5344CB8AC3E}">
        <p14:creationId xmlns:p14="http://schemas.microsoft.com/office/powerpoint/2010/main" val="4064855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847D2-F45D-46F1-B9FC-C80DB47FD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 Public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5626B-65DA-44EC-A2E1-4DC2048ED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</a:t>
            </a:r>
          </a:p>
          <a:p>
            <a:pPr lvl="1"/>
            <a:r>
              <a:rPr lang="en-US" dirty="0"/>
              <a:t>Yrekageneralplan2044.com  - (Public Launch 1/24)</a:t>
            </a:r>
          </a:p>
          <a:p>
            <a:pPr lvl="1"/>
            <a:r>
              <a:rPr lang="en-US" dirty="0"/>
              <a:t>Visioning Survey</a:t>
            </a:r>
          </a:p>
          <a:p>
            <a:r>
              <a:rPr lang="en-US" dirty="0"/>
              <a:t>Mobile Events</a:t>
            </a:r>
          </a:p>
          <a:p>
            <a:pPr lvl="1"/>
            <a:r>
              <a:rPr lang="en-US" dirty="0"/>
              <a:t>Attendance at local events </a:t>
            </a:r>
          </a:p>
          <a:p>
            <a:pPr lvl="1"/>
            <a:r>
              <a:rPr lang="en-US" dirty="0"/>
              <a:t>Walking Audits</a:t>
            </a:r>
          </a:p>
          <a:p>
            <a:pPr lvl="1"/>
            <a:r>
              <a:rPr lang="en-US" dirty="0"/>
              <a:t>Presentations to special interest groups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C4F05-0221-48A6-9B3E-BF900781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52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05B7C-2F0E-404F-AFE5-4C8A5EAE2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CE84D-89F7-4950-B3C9-3F67A4C35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PlanWest is managing the Housing Element update that is due by the end of </a:t>
            </a:r>
            <a:r>
              <a:rPr lang="en-US" b="1" u="sng" dirty="0"/>
              <a:t>November 2022</a:t>
            </a:r>
          </a:p>
          <a:p>
            <a:r>
              <a:rPr lang="en-US" dirty="0"/>
              <a:t>Workshop #1 - January 26</a:t>
            </a:r>
            <a:r>
              <a:rPr lang="en-US" baseline="30000" dirty="0"/>
              <a:t>th</a:t>
            </a:r>
            <a:r>
              <a:rPr lang="en-US" dirty="0"/>
              <a:t>, 2022 beginning at 5:30 PM in Council Chambers or online (Zoom)</a:t>
            </a:r>
          </a:p>
          <a:p>
            <a:r>
              <a:rPr lang="en-US" dirty="0"/>
              <a:t>Workshop #2 – Late April</a:t>
            </a:r>
          </a:p>
          <a:p>
            <a:r>
              <a:rPr lang="en-US" dirty="0"/>
              <a:t>In tandem with General Plan 2044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C0AFF-5DA0-4578-8345-37A7983C3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93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392AB-F548-432D-BF5A-C114786F0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85FC7-C000-4C9C-9079-76100C6EA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~$222,000 total budget all General Fund</a:t>
            </a:r>
          </a:p>
          <a:p>
            <a:r>
              <a:rPr lang="en-US" dirty="0"/>
              <a:t>Bulk of the cost will be incurred by CEQA in fiscal year 2022-2023</a:t>
            </a:r>
          </a:p>
          <a:p>
            <a:r>
              <a:rPr lang="en-US" dirty="0"/>
              <a:t>Housing is covered through Senate Bill 2 funding</a:t>
            </a:r>
          </a:p>
          <a:p>
            <a:r>
              <a:rPr lang="en-US" dirty="0"/>
              <a:t>Grant funding would push back project and not cover CEQA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30ADC-E8AC-455A-BA59-D90A39D3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71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6C364-E177-4563-8C64-B7FE6806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and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77993-7937-47DF-B5E8-A80B33F6D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113665" lvl="0" indent="-342900" algn="just">
              <a:spcBef>
                <a:spcPts val="0"/>
              </a:spcBef>
              <a:spcAft>
                <a:spcPts val="1800"/>
              </a:spcAft>
              <a:buClr>
                <a:srgbClr val="151616"/>
              </a:buClr>
              <a:buFont typeface="+mj-lt"/>
              <a:buAutoNum type="arabicPeriod"/>
            </a:pPr>
            <a:r>
              <a:rPr lang="en-US" sz="1800" dirty="0">
                <a:solidFill>
                  <a:srgbClr val="15161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What type of information or data would the Council like investigated in the existing conditions report?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13665" lvl="0" indent="-342900" algn="just">
              <a:spcBef>
                <a:spcPts val="0"/>
              </a:spcBef>
              <a:spcAft>
                <a:spcPts val="1800"/>
              </a:spcAft>
              <a:buClr>
                <a:srgbClr val="151616"/>
              </a:buClr>
              <a:buFont typeface="+mj-lt"/>
              <a:buAutoNum type="arabicPeriod"/>
            </a:pPr>
            <a:r>
              <a:rPr lang="en-US" sz="1800" dirty="0">
                <a:solidFill>
                  <a:srgbClr val="15161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What information would the City Council find helpful for making future decisions? Why?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13665" lvl="0" indent="-342900" algn="just">
              <a:spcBef>
                <a:spcPts val="0"/>
              </a:spcBef>
              <a:spcAft>
                <a:spcPts val="1800"/>
              </a:spcAft>
              <a:buClr>
                <a:srgbClr val="151616"/>
              </a:buClr>
              <a:buFont typeface="+mj-lt"/>
              <a:buAutoNum type="arabicPeriod"/>
            </a:pPr>
            <a:r>
              <a:rPr lang="en-US" sz="1800" dirty="0">
                <a:solidFill>
                  <a:srgbClr val="15161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Are there specific projects or topics that should be included in the General Plan? Why?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13665" lvl="0" indent="-342900" algn="just">
              <a:spcBef>
                <a:spcPts val="0"/>
              </a:spcBef>
              <a:spcAft>
                <a:spcPts val="1800"/>
              </a:spcAft>
              <a:buClr>
                <a:srgbClr val="151616"/>
              </a:buClr>
              <a:buFont typeface="+mj-lt"/>
              <a:buAutoNum type="arabicPeriod"/>
            </a:pPr>
            <a:r>
              <a:rPr lang="en-US" sz="1800" dirty="0">
                <a:solidFill>
                  <a:srgbClr val="15161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Are there special topics that should have their own specific Element like economic development, urban design, air quality, etc.?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13665" lvl="0" indent="-342900" algn="just">
              <a:spcBef>
                <a:spcPts val="0"/>
              </a:spcBef>
              <a:spcAft>
                <a:spcPts val="1800"/>
              </a:spcAft>
              <a:buClr>
                <a:srgbClr val="151616"/>
              </a:buClr>
              <a:buFont typeface="+mj-lt"/>
              <a:buAutoNum type="arabicPeriod"/>
            </a:pPr>
            <a:r>
              <a:rPr lang="en-US" sz="1800" dirty="0">
                <a:solidFill>
                  <a:srgbClr val="15161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Are there community engagement events that should be added or removed from the community engagement plan?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13665" lvl="0" indent="-342900" algn="just">
              <a:spcBef>
                <a:spcPts val="0"/>
              </a:spcBef>
              <a:spcAft>
                <a:spcPts val="1800"/>
              </a:spcAft>
              <a:buClr>
                <a:srgbClr val="151616"/>
              </a:buClr>
              <a:buFont typeface="+mj-lt"/>
              <a:buAutoNum type="arabicPeriod"/>
            </a:pPr>
            <a:r>
              <a:rPr lang="en-US" sz="1800" dirty="0">
                <a:solidFill>
                  <a:srgbClr val="15161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</a:rPr>
              <a:t>Are there other cities that the Planning Department should use as comparisons for programs and initiatives?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C3C023-2A3E-4C50-B07B-C89569BA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4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2EDA7-7F21-412A-940D-61C2E67BC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E01EB-6F8A-4892-97B9-D411FD94D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General Plan 101: What is a General Plan?</a:t>
            </a:r>
          </a:p>
          <a:p>
            <a:pPr>
              <a:lnSpc>
                <a:spcPct val="150000"/>
              </a:lnSpc>
            </a:pPr>
            <a:r>
              <a:rPr lang="en-US" dirty="0"/>
              <a:t>Community Engagement Plan</a:t>
            </a:r>
          </a:p>
          <a:p>
            <a:pPr>
              <a:lnSpc>
                <a:spcPct val="150000"/>
              </a:lnSpc>
            </a:pPr>
            <a:r>
              <a:rPr lang="en-US" dirty="0"/>
              <a:t>Budget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Discussion and Feedback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1F70C-5AB2-45DC-8E87-4050039C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41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74B4E-6E60-4046-9BE1-4BC62DDF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901"/>
            <a:ext cx="10515600" cy="1325563"/>
          </a:xfrm>
        </p:spPr>
        <p:txBody>
          <a:bodyPr/>
          <a:lstStyle/>
          <a:p>
            <a:r>
              <a:rPr lang="en-US" dirty="0"/>
              <a:t>Why do we plan?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A2C5E-EB22-4979-B17D-F7BCA265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5239AEF-586B-4B33-B9AE-019D5C3B6C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574092"/>
              </p:ext>
            </p:extLst>
          </p:nvPr>
        </p:nvGraphicFramePr>
        <p:xfrm>
          <a:off x="838200" y="132228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1300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52407-E114-4AD5-84CA-50C520B3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General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28E10-8494-49DC-9435-E1FC1F752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6144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State Mandated (Gov Code Section 65300)</a:t>
            </a:r>
          </a:p>
          <a:p>
            <a:pPr>
              <a:lnSpc>
                <a:spcPct val="150000"/>
              </a:lnSpc>
            </a:pPr>
            <a:r>
              <a:rPr lang="en-US" dirty="0"/>
              <a:t>Top-level planning document (Gov Code Section 65302.3)</a:t>
            </a:r>
          </a:p>
          <a:p>
            <a:pPr>
              <a:lnSpc>
                <a:spcPct val="150000"/>
              </a:lnSpc>
            </a:pPr>
            <a:r>
              <a:rPr lang="en-US" dirty="0"/>
              <a:t>Road map for the future; specifically, growth and development</a:t>
            </a:r>
          </a:p>
          <a:p>
            <a:pPr>
              <a:lnSpc>
                <a:spcPct val="100000"/>
              </a:lnSpc>
            </a:pPr>
            <a:r>
              <a:rPr lang="en-US" dirty="0"/>
              <a:t>Guide for decision-making at the City staff, Planning Commission, and City Council levels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4D454-9751-44FD-9554-99A0F5884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053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2782A-B042-4FAD-AA82-FA08A4A8D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709"/>
            <a:ext cx="10515600" cy="1325563"/>
          </a:xfrm>
        </p:spPr>
        <p:txBody>
          <a:bodyPr/>
          <a:lstStyle/>
          <a:p>
            <a:r>
              <a:rPr lang="en-US" dirty="0"/>
              <a:t>Elements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8C2E48-FF38-46DA-9FE5-61FBC651A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CBD3ABA-0B7F-4804-8C2E-D3AC2F64B2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609706"/>
              </p:ext>
            </p:extLst>
          </p:nvPr>
        </p:nvGraphicFramePr>
        <p:xfrm>
          <a:off x="838200" y="125333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129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FAF73-E698-405B-ABAE-7F899010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Plan Update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C80CD-5707-4A40-B472-6E7090D45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771122-B9EE-4D60-BC82-EEB73F2CFD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324972"/>
              </p:ext>
            </p:extLst>
          </p:nvPr>
        </p:nvGraphicFramePr>
        <p:xfrm>
          <a:off x="838200" y="153206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9057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A05AA-BA43-4D2D-8A3F-FFEB4DEC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FA99A-2217-49A5-8593-039250BC9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Setting the context for the plan that sets Yreka apart from other communities</a:t>
            </a:r>
          </a:p>
          <a:p>
            <a:r>
              <a:rPr lang="en-US" dirty="0"/>
              <a:t>Notable Events and Deliverables</a:t>
            </a:r>
          </a:p>
          <a:p>
            <a:pPr lvl="1"/>
            <a:r>
              <a:rPr lang="en-US" dirty="0"/>
              <a:t>Visioning Survey – Late January through February</a:t>
            </a:r>
          </a:p>
          <a:p>
            <a:pPr lvl="1"/>
            <a:r>
              <a:rPr lang="en-US" dirty="0"/>
              <a:t>Visioning Workshop – Late February/Early March</a:t>
            </a:r>
          </a:p>
          <a:p>
            <a:pPr lvl="1"/>
            <a:r>
              <a:rPr lang="en-US" dirty="0"/>
              <a:t>Existing Conditions Report – February 11,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D047D-6EAE-4349-87B4-89EED1250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634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C9AD-A523-4449-9DF8-508336E16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62B19-0229-4C50-B09F-DEE27C8DA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 deeper into topics like parks, homeless, technology, etc.</a:t>
            </a:r>
          </a:p>
          <a:p>
            <a:r>
              <a:rPr lang="en-US" dirty="0"/>
              <a:t>Notable Events and Deliverables</a:t>
            </a:r>
          </a:p>
          <a:p>
            <a:pPr lvl="1"/>
            <a:r>
              <a:rPr lang="en-US" dirty="0"/>
              <a:t>Majority of public engagement</a:t>
            </a:r>
          </a:p>
          <a:p>
            <a:pPr lvl="1"/>
            <a:r>
              <a:rPr lang="en-US" dirty="0"/>
              <a:t>Data collection in the field</a:t>
            </a:r>
          </a:p>
          <a:p>
            <a:pPr lvl="1"/>
            <a:r>
              <a:rPr lang="en-US" dirty="0"/>
              <a:t>Develop maps of resources of interest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51FF0-7BA2-49E7-8D53-914366CF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132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10781-E2D5-4431-B993-CB02A500D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F3450-0420-4015-8E50-D4E967B24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review of data collected and initial recommendations</a:t>
            </a:r>
          </a:p>
          <a:p>
            <a:r>
              <a:rPr lang="en-US" dirty="0"/>
              <a:t>Notable Deliverables</a:t>
            </a:r>
          </a:p>
          <a:p>
            <a:pPr lvl="1"/>
            <a:r>
              <a:rPr lang="en-US" dirty="0"/>
              <a:t>Draft Elements</a:t>
            </a:r>
          </a:p>
          <a:p>
            <a:pPr lvl="1"/>
            <a:r>
              <a:rPr lang="en-US" dirty="0"/>
              <a:t>Final draft General Plan</a:t>
            </a:r>
          </a:p>
          <a:p>
            <a:pPr lvl="1"/>
            <a:r>
              <a:rPr lang="en-US" dirty="0"/>
              <a:t>Planning Commission and City Council approvals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AEC936-BA45-41F4-A086-D316F462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87DA-B2E8-4D35-81E5-A6D5F5C2155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05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neral Plan 204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D4AF37"/>
      </a:accent1>
      <a:accent2>
        <a:srgbClr val="781D42"/>
      </a:accent2>
      <a:accent3>
        <a:srgbClr val="A3423C"/>
      </a:accent3>
      <a:accent4>
        <a:srgbClr val="DE834D"/>
      </a:accent4>
      <a:accent5>
        <a:srgbClr val="F0D290"/>
      </a:accent5>
      <a:accent6>
        <a:srgbClr val="105652"/>
      </a:accent6>
      <a:hlink>
        <a:srgbClr val="2998E3"/>
      </a:hlink>
      <a:folHlink>
        <a:srgbClr val="7F723D"/>
      </a:folHlink>
    </a:clrScheme>
    <a:fontScheme name="General Plan 2044">
      <a:majorFont>
        <a:latin typeface="Tw Cen MT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543</Words>
  <Application>Microsoft Office PowerPoint</Application>
  <PresentationFormat>Widescreen</PresentationFormat>
  <Paragraphs>107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Tw Cen MT</vt:lpstr>
      <vt:lpstr>Office Theme</vt:lpstr>
      <vt:lpstr>General Plan 2044 Scoping Workshop</vt:lpstr>
      <vt:lpstr>Overview</vt:lpstr>
      <vt:lpstr>Why do we plan?</vt:lpstr>
      <vt:lpstr>What is a General Plan?</vt:lpstr>
      <vt:lpstr>Elements</vt:lpstr>
      <vt:lpstr>General Plan Update Process</vt:lpstr>
      <vt:lpstr>Foundation</vt:lpstr>
      <vt:lpstr>Exploration</vt:lpstr>
      <vt:lpstr>Refinement</vt:lpstr>
      <vt:lpstr>Community Engagement Timeline</vt:lpstr>
      <vt:lpstr>Ongoing Public Engagement</vt:lpstr>
      <vt:lpstr>Housing</vt:lpstr>
      <vt:lpstr>Budget</vt:lpstr>
      <vt:lpstr>Discussion and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Plan 2044 Scoping Workshop</dc:title>
  <dc:creator>Juliana Lucchesi</dc:creator>
  <cp:lastModifiedBy>Juliana Lucchesi</cp:lastModifiedBy>
  <cp:revision>2</cp:revision>
  <dcterms:created xsi:type="dcterms:W3CDTF">2022-01-18T22:21:40Z</dcterms:created>
  <dcterms:modified xsi:type="dcterms:W3CDTF">2022-01-19T00:19:18Z</dcterms:modified>
</cp:coreProperties>
</file>